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78" r:id="rId3"/>
    <p:sldId id="279" r:id="rId4"/>
    <p:sldId id="267" r:id="rId5"/>
    <p:sldId id="262" r:id="rId6"/>
    <p:sldId id="264" r:id="rId7"/>
    <p:sldId id="274" r:id="rId8"/>
    <p:sldId id="272" r:id="rId9"/>
    <p:sldId id="281" r:id="rId10"/>
    <p:sldId id="282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E9CE"/>
    <a:srgbClr val="71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358" autoAdjust="0"/>
  </p:normalViewPr>
  <p:slideViewPr>
    <p:cSldViewPr snapToGrid="0" snapToObjects="1">
      <p:cViewPr varScale="1">
        <p:scale>
          <a:sx n="83" d="100"/>
          <a:sy n="83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27C868-D31F-0E44-8D90-F4471901398F}" type="doc">
      <dgm:prSet loTypeId="urn:microsoft.com/office/officeart/2005/8/layout/hProcess9" loCatId="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BF3F1C3-4E33-6D49-8FEC-52F779357915}">
      <dgm:prSet custT="1"/>
      <dgm:spPr/>
      <dgm:t>
        <a:bodyPr/>
        <a:lstStyle/>
        <a:p>
          <a:pPr rtl="0"/>
          <a:r>
            <a:rPr lang="tr-TR" sz="2400" dirty="0" smtClean="0"/>
            <a:t>Yerel Önleme ve Güvenlik Komisyonları</a:t>
          </a:r>
          <a:endParaRPr lang="tr-TR" sz="2400" dirty="0"/>
        </a:p>
      </dgm:t>
    </dgm:pt>
    <dgm:pt modelId="{024445C6-BB9E-B94C-80F5-D42020105082}" type="parTrans" cxnId="{529211C1-F10B-5E47-990A-BDC26D6A97CF}">
      <dgm:prSet/>
      <dgm:spPr/>
      <dgm:t>
        <a:bodyPr/>
        <a:lstStyle/>
        <a:p>
          <a:endParaRPr lang="en-US" sz="2400"/>
        </a:p>
      </dgm:t>
    </dgm:pt>
    <dgm:pt modelId="{165B3882-0526-D24C-AC60-A03A776DC77A}" type="sibTrans" cxnId="{529211C1-F10B-5E47-990A-BDC26D6A97CF}">
      <dgm:prSet/>
      <dgm:spPr/>
      <dgm:t>
        <a:bodyPr/>
        <a:lstStyle/>
        <a:p>
          <a:endParaRPr lang="en-US" sz="2400"/>
        </a:p>
      </dgm:t>
    </dgm:pt>
    <dgm:pt modelId="{8ACF21A0-4950-4244-8270-E4C0D8E685BD}">
      <dgm:prSet custT="1"/>
      <dgm:spPr/>
      <dgm:t>
        <a:bodyPr/>
        <a:lstStyle/>
        <a:p>
          <a:pPr rtl="0"/>
          <a:r>
            <a:rPr lang="tr-TR" sz="2400" dirty="0" smtClean="0"/>
            <a:t>Yerel </a:t>
          </a:r>
          <a:r>
            <a:rPr lang="tr-TR" sz="2400" dirty="0" smtClean="0"/>
            <a:t>Önleme ve Güvenlik </a:t>
          </a:r>
          <a:r>
            <a:rPr lang="tr-TR" sz="2400" dirty="0" smtClean="0"/>
            <a:t>Planları</a:t>
          </a:r>
          <a:endParaRPr lang="tr-TR" sz="2400" dirty="0"/>
        </a:p>
      </dgm:t>
    </dgm:pt>
    <dgm:pt modelId="{9DFF8150-5799-6B49-9D1F-04283861AF26}" type="parTrans" cxnId="{16FC3BAA-A178-E340-A268-1AAD91C579F1}">
      <dgm:prSet/>
      <dgm:spPr/>
      <dgm:t>
        <a:bodyPr/>
        <a:lstStyle/>
        <a:p>
          <a:endParaRPr lang="en-US" sz="2400"/>
        </a:p>
      </dgm:t>
    </dgm:pt>
    <dgm:pt modelId="{42CD9D21-EA8A-F14C-AF46-7D79F86975F1}" type="sibTrans" cxnId="{16FC3BAA-A178-E340-A268-1AAD91C579F1}">
      <dgm:prSet/>
      <dgm:spPr/>
      <dgm:t>
        <a:bodyPr/>
        <a:lstStyle/>
        <a:p>
          <a:endParaRPr lang="en-US" sz="2400"/>
        </a:p>
      </dgm:t>
    </dgm:pt>
    <dgm:pt modelId="{6E34BBDD-518E-834B-9C3D-6678793831D7}" type="pres">
      <dgm:prSet presAssocID="{B527C868-D31F-0E44-8D90-F4471901398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00671D-D6F9-C442-AA1B-1FCDB1336C24}" type="pres">
      <dgm:prSet presAssocID="{B527C868-D31F-0E44-8D90-F4471901398F}" presName="arrow" presStyleLbl="bgShp" presStyleIdx="0" presStyleCnt="1"/>
      <dgm:spPr/>
    </dgm:pt>
    <dgm:pt modelId="{2FE3A29A-D45E-2F4F-B0C6-AD090D78C6BF}" type="pres">
      <dgm:prSet presAssocID="{B527C868-D31F-0E44-8D90-F4471901398F}" presName="linearProcess" presStyleCnt="0"/>
      <dgm:spPr/>
    </dgm:pt>
    <dgm:pt modelId="{6B8DFCF8-3A8D-004D-A8FB-F8AFCCAA6C7C}" type="pres">
      <dgm:prSet presAssocID="{0BF3F1C3-4E33-6D49-8FEC-52F779357915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B2B87A-99A9-A34F-A374-C2C3D7303F56}" type="pres">
      <dgm:prSet presAssocID="{165B3882-0526-D24C-AC60-A03A776DC77A}" presName="sibTrans" presStyleCnt="0"/>
      <dgm:spPr/>
    </dgm:pt>
    <dgm:pt modelId="{7C99C0D3-23A3-9749-B80B-BC4A4545A8EE}" type="pres">
      <dgm:prSet presAssocID="{8ACF21A0-4950-4244-8270-E4C0D8E685BD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2CB155-F053-9845-BAA0-AECF4C777E08}" type="presOf" srcId="{8ACF21A0-4950-4244-8270-E4C0D8E685BD}" destId="{7C99C0D3-23A3-9749-B80B-BC4A4545A8EE}" srcOrd="0" destOrd="0" presId="urn:microsoft.com/office/officeart/2005/8/layout/hProcess9"/>
    <dgm:cxn modelId="{16FC3BAA-A178-E340-A268-1AAD91C579F1}" srcId="{B527C868-D31F-0E44-8D90-F4471901398F}" destId="{8ACF21A0-4950-4244-8270-E4C0D8E685BD}" srcOrd="1" destOrd="0" parTransId="{9DFF8150-5799-6B49-9D1F-04283861AF26}" sibTransId="{42CD9D21-EA8A-F14C-AF46-7D79F86975F1}"/>
    <dgm:cxn modelId="{58D56182-44FA-8C4B-9B7A-393AC0B87140}" type="presOf" srcId="{B527C868-D31F-0E44-8D90-F4471901398F}" destId="{6E34BBDD-518E-834B-9C3D-6678793831D7}" srcOrd="0" destOrd="0" presId="urn:microsoft.com/office/officeart/2005/8/layout/hProcess9"/>
    <dgm:cxn modelId="{529211C1-F10B-5E47-990A-BDC26D6A97CF}" srcId="{B527C868-D31F-0E44-8D90-F4471901398F}" destId="{0BF3F1C3-4E33-6D49-8FEC-52F779357915}" srcOrd="0" destOrd="0" parTransId="{024445C6-BB9E-B94C-80F5-D42020105082}" sibTransId="{165B3882-0526-D24C-AC60-A03A776DC77A}"/>
    <dgm:cxn modelId="{1F4B70A1-C1D6-654A-81F5-AF29C790B24B}" type="presOf" srcId="{0BF3F1C3-4E33-6D49-8FEC-52F779357915}" destId="{6B8DFCF8-3A8D-004D-A8FB-F8AFCCAA6C7C}" srcOrd="0" destOrd="0" presId="urn:microsoft.com/office/officeart/2005/8/layout/hProcess9"/>
    <dgm:cxn modelId="{24B5B086-5765-774E-A29B-0D8D44013DA0}" type="presParOf" srcId="{6E34BBDD-518E-834B-9C3D-6678793831D7}" destId="{A100671D-D6F9-C442-AA1B-1FCDB1336C24}" srcOrd="0" destOrd="0" presId="urn:microsoft.com/office/officeart/2005/8/layout/hProcess9"/>
    <dgm:cxn modelId="{675FAE7A-F78E-0649-B6C3-A62F34B70C9B}" type="presParOf" srcId="{6E34BBDD-518E-834B-9C3D-6678793831D7}" destId="{2FE3A29A-D45E-2F4F-B0C6-AD090D78C6BF}" srcOrd="1" destOrd="0" presId="urn:microsoft.com/office/officeart/2005/8/layout/hProcess9"/>
    <dgm:cxn modelId="{F539FADC-E1CD-3D4A-BCBA-1A2D5626DAFE}" type="presParOf" srcId="{2FE3A29A-D45E-2F4F-B0C6-AD090D78C6BF}" destId="{6B8DFCF8-3A8D-004D-A8FB-F8AFCCAA6C7C}" srcOrd="0" destOrd="0" presId="urn:microsoft.com/office/officeart/2005/8/layout/hProcess9"/>
    <dgm:cxn modelId="{CF02DFBF-F006-9446-892B-DC1D22FA7F54}" type="presParOf" srcId="{2FE3A29A-D45E-2F4F-B0C6-AD090D78C6BF}" destId="{2EB2B87A-99A9-A34F-A374-C2C3D7303F56}" srcOrd="1" destOrd="0" presId="urn:microsoft.com/office/officeart/2005/8/layout/hProcess9"/>
    <dgm:cxn modelId="{8FD2407C-3ED2-C442-906C-EA1E2CB20392}" type="presParOf" srcId="{2FE3A29A-D45E-2F4F-B0C6-AD090D78C6BF}" destId="{7C99C0D3-23A3-9749-B80B-BC4A4545A8EE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DAA615-CD22-2044-90AD-F384DB3F5A46}" type="doc">
      <dgm:prSet loTypeId="urn:microsoft.com/office/officeart/2005/8/layout/process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E025ED2-423A-2843-AA59-D6FE58FBD51F}">
      <dgm:prSet custT="1"/>
      <dgm:spPr/>
      <dgm:t>
        <a:bodyPr/>
        <a:lstStyle/>
        <a:p>
          <a:pPr rtl="0"/>
          <a:r>
            <a:rPr lang="tr-TR" sz="1600" dirty="0" smtClean="0">
              <a:solidFill>
                <a:srgbClr val="000000"/>
              </a:solidFill>
            </a:rPr>
            <a:t>Yerel </a:t>
          </a:r>
          <a:r>
            <a:rPr lang="tr-TR" sz="1600" dirty="0" smtClean="0">
              <a:solidFill>
                <a:srgbClr val="000000"/>
              </a:solidFill>
            </a:rPr>
            <a:t>Önleme ve Güvenlik </a:t>
          </a:r>
          <a:r>
            <a:rPr lang="tr-TR" sz="1600" dirty="0" smtClean="0">
              <a:solidFill>
                <a:srgbClr val="000000"/>
              </a:solidFill>
            </a:rPr>
            <a:t>Komisyonları</a:t>
          </a:r>
          <a:endParaRPr lang="tr-TR" sz="1600" dirty="0">
            <a:solidFill>
              <a:srgbClr val="000000"/>
            </a:solidFill>
          </a:endParaRPr>
        </a:p>
      </dgm:t>
    </dgm:pt>
    <dgm:pt modelId="{73322F5E-260A-6E41-B424-6D9D91687B2F}" type="parTrans" cxnId="{1E1550FA-FCDC-1447-A44A-30CBE3023251}">
      <dgm:prSet/>
      <dgm:spPr/>
      <dgm:t>
        <a:bodyPr/>
        <a:lstStyle/>
        <a:p>
          <a:endParaRPr lang="en-US" sz="1600">
            <a:solidFill>
              <a:srgbClr val="000000"/>
            </a:solidFill>
          </a:endParaRPr>
        </a:p>
      </dgm:t>
    </dgm:pt>
    <dgm:pt modelId="{4BA73761-C32B-FB4A-AC2F-61224CD7AFDA}" type="sibTrans" cxnId="{1E1550FA-FCDC-1447-A44A-30CBE3023251}">
      <dgm:prSet custT="1"/>
      <dgm:spPr/>
      <dgm:t>
        <a:bodyPr/>
        <a:lstStyle/>
        <a:p>
          <a:endParaRPr lang="en-US" sz="1600">
            <a:solidFill>
              <a:srgbClr val="000000"/>
            </a:solidFill>
          </a:endParaRPr>
        </a:p>
      </dgm:t>
    </dgm:pt>
    <dgm:pt modelId="{24C46B31-C2EC-1543-8656-FD7BF6C4CF83}">
      <dgm:prSet custT="1"/>
      <dgm:spPr/>
      <dgm:t>
        <a:bodyPr/>
        <a:lstStyle/>
        <a:p>
          <a:pPr rtl="0"/>
          <a:r>
            <a:rPr lang="tr-TR" sz="1600" dirty="0" smtClean="0">
              <a:solidFill>
                <a:srgbClr val="000000"/>
              </a:solidFill>
            </a:rPr>
            <a:t>Yerel Güvenlik Analizi </a:t>
          </a:r>
          <a:endParaRPr lang="tr-TR" sz="1600" dirty="0">
            <a:solidFill>
              <a:srgbClr val="000000"/>
            </a:solidFill>
          </a:endParaRPr>
        </a:p>
      </dgm:t>
    </dgm:pt>
    <dgm:pt modelId="{DC6E74D7-83C3-764B-BB46-1286B739EF37}" type="parTrans" cxnId="{F5AAA5E9-51A6-C34F-9216-D8259F5EAE77}">
      <dgm:prSet/>
      <dgm:spPr/>
      <dgm:t>
        <a:bodyPr/>
        <a:lstStyle/>
        <a:p>
          <a:endParaRPr lang="en-US" sz="1600">
            <a:solidFill>
              <a:srgbClr val="000000"/>
            </a:solidFill>
          </a:endParaRPr>
        </a:p>
      </dgm:t>
    </dgm:pt>
    <dgm:pt modelId="{F26BE1DA-96B1-7645-921A-944D12E5F12B}" type="sibTrans" cxnId="{F5AAA5E9-51A6-C34F-9216-D8259F5EAE77}">
      <dgm:prSet custT="1"/>
      <dgm:spPr/>
      <dgm:t>
        <a:bodyPr/>
        <a:lstStyle/>
        <a:p>
          <a:endParaRPr lang="en-US" sz="1600">
            <a:solidFill>
              <a:srgbClr val="000000"/>
            </a:solidFill>
          </a:endParaRPr>
        </a:p>
      </dgm:t>
    </dgm:pt>
    <dgm:pt modelId="{EF0AA6F9-8F43-344C-961E-B937A4AFA347}">
      <dgm:prSet custT="1"/>
      <dgm:spPr/>
      <dgm:t>
        <a:bodyPr/>
        <a:lstStyle/>
        <a:p>
          <a:pPr rtl="0"/>
          <a:r>
            <a:rPr lang="tr-TR" sz="1600" dirty="0" smtClean="0">
              <a:solidFill>
                <a:srgbClr val="000000"/>
              </a:solidFill>
            </a:rPr>
            <a:t>Yerel </a:t>
          </a:r>
          <a:r>
            <a:rPr lang="tr-TR" sz="1600" dirty="0" smtClean="0">
              <a:solidFill>
                <a:srgbClr val="000000"/>
              </a:solidFill>
            </a:rPr>
            <a:t>Önleme ve Güvenlik </a:t>
          </a:r>
          <a:r>
            <a:rPr lang="tr-TR" sz="1600" dirty="0" smtClean="0">
              <a:solidFill>
                <a:srgbClr val="000000"/>
              </a:solidFill>
            </a:rPr>
            <a:t>Planı’nın geliştirilmesi</a:t>
          </a:r>
          <a:endParaRPr lang="tr-TR" sz="1600" dirty="0">
            <a:solidFill>
              <a:srgbClr val="000000"/>
            </a:solidFill>
          </a:endParaRPr>
        </a:p>
      </dgm:t>
    </dgm:pt>
    <dgm:pt modelId="{45416A56-8CA8-CD49-983F-C9DC0DA95423}" type="parTrans" cxnId="{BBF8AE72-DF9C-5D42-B749-9E6AAEC6BE5B}">
      <dgm:prSet/>
      <dgm:spPr/>
      <dgm:t>
        <a:bodyPr/>
        <a:lstStyle/>
        <a:p>
          <a:endParaRPr lang="en-US" sz="1600">
            <a:solidFill>
              <a:srgbClr val="000000"/>
            </a:solidFill>
          </a:endParaRPr>
        </a:p>
      </dgm:t>
    </dgm:pt>
    <dgm:pt modelId="{7F595460-DAB9-384A-81E8-991B8C2D6179}" type="sibTrans" cxnId="{BBF8AE72-DF9C-5D42-B749-9E6AAEC6BE5B}">
      <dgm:prSet custT="1"/>
      <dgm:spPr/>
      <dgm:t>
        <a:bodyPr/>
        <a:lstStyle/>
        <a:p>
          <a:endParaRPr lang="en-US" sz="1600">
            <a:solidFill>
              <a:srgbClr val="000000"/>
            </a:solidFill>
          </a:endParaRPr>
        </a:p>
      </dgm:t>
    </dgm:pt>
    <dgm:pt modelId="{02F94879-E406-3346-AC77-DCE4CD1B6D8E}">
      <dgm:prSet custT="1"/>
      <dgm:spPr/>
      <dgm:t>
        <a:bodyPr/>
        <a:lstStyle/>
        <a:p>
          <a:pPr rtl="0"/>
          <a:r>
            <a:rPr lang="tr-TR" sz="1600" dirty="0" smtClean="0">
              <a:solidFill>
                <a:srgbClr val="000000"/>
              </a:solidFill>
            </a:rPr>
            <a:t>Yerel </a:t>
          </a:r>
          <a:r>
            <a:rPr lang="tr-TR" sz="1600" dirty="0" smtClean="0">
              <a:solidFill>
                <a:srgbClr val="000000"/>
              </a:solidFill>
            </a:rPr>
            <a:t>Önleme ve Güvenlik </a:t>
          </a:r>
          <a:r>
            <a:rPr lang="tr-TR" sz="1600" dirty="0" smtClean="0">
              <a:solidFill>
                <a:srgbClr val="000000"/>
              </a:solidFill>
            </a:rPr>
            <a:t>Planı’nın duyurulması</a:t>
          </a:r>
          <a:endParaRPr lang="tr-TR" sz="1600" dirty="0">
            <a:solidFill>
              <a:srgbClr val="000000"/>
            </a:solidFill>
          </a:endParaRPr>
        </a:p>
      </dgm:t>
    </dgm:pt>
    <dgm:pt modelId="{52FCA318-3E38-3648-BC96-EC1AA7414EDC}" type="parTrans" cxnId="{670FB9F2-EBE3-6F43-9C41-4A10FC46538B}">
      <dgm:prSet/>
      <dgm:spPr/>
      <dgm:t>
        <a:bodyPr/>
        <a:lstStyle/>
        <a:p>
          <a:endParaRPr lang="en-US" sz="1600">
            <a:solidFill>
              <a:srgbClr val="000000"/>
            </a:solidFill>
          </a:endParaRPr>
        </a:p>
      </dgm:t>
    </dgm:pt>
    <dgm:pt modelId="{2DDA55A6-19E4-2147-AC00-EF2F6BB6CACE}" type="sibTrans" cxnId="{670FB9F2-EBE3-6F43-9C41-4A10FC46538B}">
      <dgm:prSet custT="1"/>
      <dgm:spPr/>
      <dgm:t>
        <a:bodyPr/>
        <a:lstStyle/>
        <a:p>
          <a:endParaRPr lang="en-US" sz="1600">
            <a:solidFill>
              <a:srgbClr val="000000"/>
            </a:solidFill>
          </a:endParaRPr>
        </a:p>
      </dgm:t>
    </dgm:pt>
    <dgm:pt modelId="{531AB588-6856-BE47-B8B0-861615E787D2}">
      <dgm:prSet custT="1"/>
      <dgm:spPr/>
      <dgm:t>
        <a:bodyPr/>
        <a:lstStyle/>
        <a:p>
          <a:pPr rtl="0"/>
          <a:r>
            <a:rPr lang="tr-TR" sz="1600" dirty="0" smtClean="0">
              <a:solidFill>
                <a:srgbClr val="000000"/>
              </a:solidFill>
            </a:rPr>
            <a:t>Yerel </a:t>
          </a:r>
          <a:r>
            <a:rPr lang="tr-TR" sz="1600" dirty="0" smtClean="0">
              <a:solidFill>
                <a:srgbClr val="000000"/>
              </a:solidFill>
            </a:rPr>
            <a:t>Önleme ve Güvenlik </a:t>
          </a:r>
          <a:r>
            <a:rPr lang="tr-TR" sz="1600" dirty="0" smtClean="0">
              <a:solidFill>
                <a:srgbClr val="000000"/>
              </a:solidFill>
            </a:rPr>
            <a:t>Planı’nın uygulamaya geçmesi</a:t>
          </a:r>
          <a:endParaRPr lang="tr-TR" sz="1600" dirty="0">
            <a:solidFill>
              <a:srgbClr val="000000"/>
            </a:solidFill>
          </a:endParaRPr>
        </a:p>
      </dgm:t>
    </dgm:pt>
    <dgm:pt modelId="{F4EBEEB8-7B9A-C041-A012-FEE18E664EDE}" type="parTrans" cxnId="{6822008C-3B7C-CA46-B899-97BD2C7F3D47}">
      <dgm:prSet/>
      <dgm:spPr/>
      <dgm:t>
        <a:bodyPr/>
        <a:lstStyle/>
        <a:p>
          <a:endParaRPr lang="en-US" sz="1600">
            <a:solidFill>
              <a:srgbClr val="000000"/>
            </a:solidFill>
          </a:endParaRPr>
        </a:p>
      </dgm:t>
    </dgm:pt>
    <dgm:pt modelId="{847D1530-76DA-C94D-BF72-F7438C5765DC}" type="sibTrans" cxnId="{6822008C-3B7C-CA46-B899-97BD2C7F3D47}">
      <dgm:prSet/>
      <dgm:spPr/>
      <dgm:t>
        <a:bodyPr/>
        <a:lstStyle/>
        <a:p>
          <a:endParaRPr lang="en-US" sz="1600">
            <a:solidFill>
              <a:srgbClr val="000000"/>
            </a:solidFill>
          </a:endParaRPr>
        </a:p>
      </dgm:t>
    </dgm:pt>
    <dgm:pt modelId="{6E262B63-7505-824E-AFF1-0448569FFE90}" type="pres">
      <dgm:prSet presAssocID="{F7DAA615-CD22-2044-90AD-F384DB3F5A4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2F36C8-E887-5B49-95E8-840A17635AF3}" type="pres">
      <dgm:prSet presAssocID="{0E025ED2-423A-2843-AA59-D6FE58FBD51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361D07-0523-1841-8AD4-43579D66A629}" type="pres">
      <dgm:prSet presAssocID="{4BA73761-C32B-FB4A-AC2F-61224CD7AFDA}" presName="sibTrans" presStyleLbl="sibTrans2D1" presStyleIdx="0" presStyleCnt="4"/>
      <dgm:spPr/>
      <dgm:t>
        <a:bodyPr/>
        <a:lstStyle/>
        <a:p>
          <a:endParaRPr lang="en-US"/>
        </a:p>
      </dgm:t>
    </dgm:pt>
    <dgm:pt modelId="{AC659CCE-1CC4-224E-A168-94577AAFD75A}" type="pres">
      <dgm:prSet presAssocID="{4BA73761-C32B-FB4A-AC2F-61224CD7AFDA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ECE72A53-4D2D-3B4B-B809-74C59B4F9F09}" type="pres">
      <dgm:prSet presAssocID="{24C46B31-C2EC-1543-8656-FD7BF6C4CF8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0C5515-E50D-4D4F-B604-4028C70B68EC}" type="pres">
      <dgm:prSet presAssocID="{F26BE1DA-96B1-7645-921A-944D12E5F12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FE9A8A7-4DAF-6C40-8676-3188C7962D55}" type="pres">
      <dgm:prSet presAssocID="{F26BE1DA-96B1-7645-921A-944D12E5F12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5B04A209-3520-3E4F-AAD3-830F122A207C}" type="pres">
      <dgm:prSet presAssocID="{EF0AA6F9-8F43-344C-961E-B937A4AFA34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3A4132-5294-7140-A661-9DF0C3D4D56B}" type="pres">
      <dgm:prSet presAssocID="{7F595460-DAB9-384A-81E8-991B8C2D617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191AB2C-679B-9046-B087-3D8C86C2414E}" type="pres">
      <dgm:prSet presAssocID="{7F595460-DAB9-384A-81E8-991B8C2D617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9ECBC845-6A3C-4A41-97D3-89C75CBBCE07}" type="pres">
      <dgm:prSet presAssocID="{02F94879-E406-3346-AC77-DCE4CD1B6D8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85E2C2-5985-6E4D-9472-9449233C8750}" type="pres">
      <dgm:prSet presAssocID="{2DDA55A6-19E4-2147-AC00-EF2F6BB6CAC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E7E69126-1431-E949-8954-8FEBB314E6DA}" type="pres">
      <dgm:prSet presAssocID="{2DDA55A6-19E4-2147-AC00-EF2F6BB6CACE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6452ABD8-B434-F347-B298-49FC50AC8DF5}" type="pres">
      <dgm:prSet presAssocID="{531AB588-6856-BE47-B8B0-861615E787D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A919B0-9B52-6840-91CE-295500A189BC}" type="presOf" srcId="{531AB588-6856-BE47-B8B0-861615E787D2}" destId="{6452ABD8-B434-F347-B298-49FC50AC8DF5}" srcOrd="0" destOrd="0" presId="urn:microsoft.com/office/officeart/2005/8/layout/process1"/>
    <dgm:cxn modelId="{896FCCEB-7C06-0845-BB8D-E594B525EAE3}" type="presOf" srcId="{EF0AA6F9-8F43-344C-961E-B937A4AFA347}" destId="{5B04A209-3520-3E4F-AAD3-830F122A207C}" srcOrd="0" destOrd="0" presId="urn:microsoft.com/office/officeart/2005/8/layout/process1"/>
    <dgm:cxn modelId="{6822008C-3B7C-CA46-B899-97BD2C7F3D47}" srcId="{F7DAA615-CD22-2044-90AD-F384DB3F5A46}" destId="{531AB588-6856-BE47-B8B0-861615E787D2}" srcOrd="4" destOrd="0" parTransId="{F4EBEEB8-7B9A-C041-A012-FEE18E664EDE}" sibTransId="{847D1530-76DA-C94D-BF72-F7438C5765DC}"/>
    <dgm:cxn modelId="{332D1BBA-A086-6543-BA8C-16A7209C5C84}" type="presOf" srcId="{F26BE1DA-96B1-7645-921A-944D12E5F12B}" destId="{0FE9A8A7-4DAF-6C40-8676-3188C7962D55}" srcOrd="1" destOrd="0" presId="urn:microsoft.com/office/officeart/2005/8/layout/process1"/>
    <dgm:cxn modelId="{EFE7BE2D-0830-F649-AD95-40924517FA60}" type="presOf" srcId="{4BA73761-C32B-FB4A-AC2F-61224CD7AFDA}" destId="{AC659CCE-1CC4-224E-A168-94577AAFD75A}" srcOrd="1" destOrd="0" presId="urn:microsoft.com/office/officeart/2005/8/layout/process1"/>
    <dgm:cxn modelId="{F5AAA5E9-51A6-C34F-9216-D8259F5EAE77}" srcId="{F7DAA615-CD22-2044-90AD-F384DB3F5A46}" destId="{24C46B31-C2EC-1543-8656-FD7BF6C4CF83}" srcOrd="1" destOrd="0" parTransId="{DC6E74D7-83C3-764B-BB46-1286B739EF37}" sibTransId="{F26BE1DA-96B1-7645-921A-944D12E5F12B}"/>
    <dgm:cxn modelId="{554C0119-44D9-0B4B-9443-BD4130E5D509}" type="presOf" srcId="{24C46B31-C2EC-1543-8656-FD7BF6C4CF83}" destId="{ECE72A53-4D2D-3B4B-B809-74C59B4F9F09}" srcOrd="0" destOrd="0" presId="urn:microsoft.com/office/officeart/2005/8/layout/process1"/>
    <dgm:cxn modelId="{670FB9F2-EBE3-6F43-9C41-4A10FC46538B}" srcId="{F7DAA615-CD22-2044-90AD-F384DB3F5A46}" destId="{02F94879-E406-3346-AC77-DCE4CD1B6D8E}" srcOrd="3" destOrd="0" parTransId="{52FCA318-3E38-3648-BC96-EC1AA7414EDC}" sibTransId="{2DDA55A6-19E4-2147-AC00-EF2F6BB6CACE}"/>
    <dgm:cxn modelId="{539EA79A-0921-894B-B598-2E18DB59950B}" type="presOf" srcId="{4BA73761-C32B-FB4A-AC2F-61224CD7AFDA}" destId="{BC361D07-0523-1841-8AD4-43579D66A629}" srcOrd="0" destOrd="0" presId="urn:microsoft.com/office/officeart/2005/8/layout/process1"/>
    <dgm:cxn modelId="{BBF8AE72-DF9C-5D42-B749-9E6AAEC6BE5B}" srcId="{F7DAA615-CD22-2044-90AD-F384DB3F5A46}" destId="{EF0AA6F9-8F43-344C-961E-B937A4AFA347}" srcOrd="2" destOrd="0" parTransId="{45416A56-8CA8-CD49-983F-C9DC0DA95423}" sibTransId="{7F595460-DAB9-384A-81E8-991B8C2D6179}"/>
    <dgm:cxn modelId="{56E2CAB2-1212-9A46-84A4-049857970FD0}" type="presOf" srcId="{7F595460-DAB9-384A-81E8-991B8C2D6179}" destId="{093A4132-5294-7140-A661-9DF0C3D4D56B}" srcOrd="0" destOrd="0" presId="urn:microsoft.com/office/officeart/2005/8/layout/process1"/>
    <dgm:cxn modelId="{1E1550FA-FCDC-1447-A44A-30CBE3023251}" srcId="{F7DAA615-CD22-2044-90AD-F384DB3F5A46}" destId="{0E025ED2-423A-2843-AA59-D6FE58FBD51F}" srcOrd="0" destOrd="0" parTransId="{73322F5E-260A-6E41-B424-6D9D91687B2F}" sibTransId="{4BA73761-C32B-FB4A-AC2F-61224CD7AFDA}"/>
    <dgm:cxn modelId="{6CEB80C4-87A8-E24A-9F91-38F75598A4B4}" type="presOf" srcId="{F26BE1DA-96B1-7645-921A-944D12E5F12B}" destId="{6C0C5515-E50D-4D4F-B604-4028C70B68EC}" srcOrd="0" destOrd="0" presId="urn:microsoft.com/office/officeart/2005/8/layout/process1"/>
    <dgm:cxn modelId="{107C1242-A3E0-8544-901F-9D34EF147D64}" type="presOf" srcId="{02F94879-E406-3346-AC77-DCE4CD1B6D8E}" destId="{9ECBC845-6A3C-4A41-97D3-89C75CBBCE07}" srcOrd="0" destOrd="0" presId="urn:microsoft.com/office/officeart/2005/8/layout/process1"/>
    <dgm:cxn modelId="{66E893D7-907B-8142-A8C9-43A2012ECCEB}" type="presOf" srcId="{F7DAA615-CD22-2044-90AD-F384DB3F5A46}" destId="{6E262B63-7505-824E-AFF1-0448569FFE90}" srcOrd="0" destOrd="0" presId="urn:microsoft.com/office/officeart/2005/8/layout/process1"/>
    <dgm:cxn modelId="{27038577-604B-0041-8A38-8539FE1EFE8B}" type="presOf" srcId="{0E025ED2-423A-2843-AA59-D6FE58FBD51F}" destId="{6E2F36C8-E887-5B49-95E8-840A17635AF3}" srcOrd="0" destOrd="0" presId="urn:microsoft.com/office/officeart/2005/8/layout/process1"/>
    <dgm:cxn modelId="{565425F5-ED03-E44A-A515-E6B6E8AB752B}" type="presOf" srcId="{2DDA55A6-19E4-2147-AC00-EF2F6BB6CACE}" destId="{E485E2C2-5985-6E4D-9472-9449233C8750}" srcOrd="0" destOrd="0" presId="urn:microsoft.com/office/officeart/2005/8/layout/process1"/>
    <dgm:cxn modelId="{16BB8892-7E6A-0B49-94BA-444F08A0B7F6}" type="presOf" srcId="{2DDA55A6-19E4-2147-AC00-EF2F6BB6CACE}" destId="{E7E69126-1431-E949-8954-8FEBB314E6DA}" srcOrd="1" destOrd="0" presId="urn:microsoft.com/office/officeart/2005/8/layout/process1"/>
    <dgm:cxn modelId="{3EBA46B0-7D58-5042-A849-9F0A12131BFF}" type="presOf" srcId="{7F595460-DAB9-384A-81E8-991B8C2D6179}" destId="{1191AB2C-679B-9046-B087-3D8C86C2414E}" srcOrd="1" destOrd="0" presId="urn:microsoft.com/office/officeart/2005/8/layout/process1"/>
    <dgm:cxn modelId="{14DFDA2D-614E-5D4A-9285-158D83B4821A}" type="presParOf" srcId="{6E262B63-7505-824E-AFF1-0448569FFE90}" destId="{6E2F36C8-E887-5B49-95E8-840A17635AF3}" srcOrd="0" destOrd="0" presId="urn:microsoft.com/office/officeart/2005/8/layout/process1"/>
    <dgm:cxn modelId="{C187D6C5-C558-C04E-981A-34E0AFABD2DE}" type="presParOf" srcId="{6E262B63-7505-824E-AFF1-0448569FFE90}" destId="{BC361D07-0523-1841-8AD4-43579D66A629}" srcOrd="1" destOrd="0" presId="urn:microsoft.com/office/officeart/2005/8/layout/process1"/>
    <dgm:cxn modelId="{5C179A78-0132-5D41-929E-41BA7BF4CC5E}" type="presParOf" srcId="{BC361D07-0523-1841-8AD4-43579D66A629}" destId="{AC659CCE-1CC4-224E-A168-94577AAFD75A}" srcOrd="0" destOrd="0" presId="urn:microsoft.com/office/officeart/2005/8/layout/process1"/>
    <dgm:cxn modelId="{213D98AD-918F-0243-8EF4-8480DF75D3CF}" type="presParOf" srcId="{6E262B63-7505-824E-AFF1-0448569FFE90}" destId="{ECE72A53-4D2D-3B4B-B809-74C59B4F9F09}" srcOrd="2" destOrd="0" presId="urn:microsoft.com/office/officeart/2005/8/layout/process1"/>
    <dgm:cxn modelId="{AA2A9A09-49FF-C645-AA13-64B0C83DD74D}" type="presParOf" srcId="{6E262B63-7505-824E-AFF1-0448569FFE90}" destId="{6C0C5515-E50D-4D4F-B604-4028C70B68EC}" srcOrd="3" destOrd="0" presId="urn:microsoft.com/office/officeart/2005/8/layout/process1"/>
    <dgm:cxn modelId="{A4561AA9-29DB-9848-B40A-87A4D1F1F41A}" type="presParOf" srcId="{6C0C5515-E50D-4D4F-B604-4028C70B68EC}" destId="{0FE9A8A7-4DAF-6C40-8676-3188C7962D55}" srcOrd="0" destOrd="0" presId="urn:microsoft.com/office/officeart/2005/8/layout/process1"/>
    <dgm:cxn modelId="{1DA1179B-BFFF-034B-AD07-AB2F58B91FAD}" type="presParOf" srcId="{6E262B63-7505-824E-AFF1-0448569FFE90}" destId="{5B04A209-3520-3E4F-AAD3-830F122A207C}" srcOrd="4" destOrd="0" presId="urn:microsoft.com/office/officeart/2005/8/layout/process1"/>
    <dgm:cxn modelId="{80480635-C86A-F649-A39D-079A3CE062F9}" type="presParOf" srcId="{6E262B63-7505-824E-AFF1-0448569FFE90}" destId="{093A4132-5294-7140-A661-9DF0C3D4D56B}" srcOrd="5" destOrd="0" presId="urn:microsoft.com/office/officeart/2005/8/layout/process1"/>
    <dgm:cxn modelId="{2461FB6A-1FA0-524F-A422-7993BB51DF59}" type="presParOf" srcId="{093A4132-5294-7140-A661-9DF0C3D4D56B}" destId="{1191AB2C-679B-9046-B087-3D8C86C2414E}" srcOrd="0" destOrd="0" presId="urn:microsoft.com/office/officeart/2005/8/layout/process1"/>
    <dgm:cxn modelId="{7BD435B3-E4B4-2049-AC51-A398A1AA16B0}" type="presParOf" srcId="{6E262B63-7505-824E-AFF1-0448569FFE90}" destId="{9ECBC845-6A3C-4A41-97D3-89C75CBBCE07}" srcOrd="6" destOrd="0" presId="urn:microsoft.com/office/officeart/2005/8/layout/process1"/>
    <dgm:cxn modelId="{FD2C54E3-339A-7D47-9FCB-5F186D6DBDC5}" type="presParOf" srcId="{6E262B63-7505-824E-AFF1-0448569FFE90}" destId="{E485E2C2-5985-6E4D-9472-9449233C8750}" srcOrd="7" destOrd="0" presId="urn:microsoft.com/office/officeart/2005/8/layout/process1"/>
    <dgm:cxn modelId="{3ABBC3D3-CE02-B048-909B-B54BA6C98AC0}" type="presParOf" srcId="{E485E2C2-5985-6E4D-9472-9449233C8750}" destId="{E7E69126-1431-E949-8954-8FEBB314E6DA}" srcOrd="0" destOrd="0" presId="urn:microsoft.com/office/officeart/2005/8/layout/process1"/>
    <dgm:cxn modelId="{6971AFC9-763B-934B-96C6-C797A6F49A32}" type="presParOf" srcId="{6E262B63-7505-824E-AFF1-0448569FFE90}" destId="{6452ABD8-B434-F347-B298-49FC50AC8DF5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EFCF3D-3452-8E42-A6C6-906D99AA49A3}" type="doc">
      <dgm:prSet loTypeId="urn:microsoft.com/office/officeart/2005/8/layout/chevron1" loCatId="" qsTypeId="urn:microsoft.com/office/officeart/2005/8/quickstyle/simple4" qsCatId="simple" csTypeId="urn:microsoft.com/office/officeart/2005/8/colors/colorful3" csCatId="colorful" phldr="1"/>
      <dgm:spPr/>
    </dgm:pt>
    <dgm:pt modelId="{0016C7E1-1681-F64F-BDBC-39A8A4555811}">
      <dgm:prSet phldrT="[Text]"/>
      <dgm:spPr/>
      <dgm:t>
        <a:bodyPr/>
        <a:lstStyle/>
        <a:p>
          <a:r>
            <a:rPr lang="tr-TR" dirty="0" smtClean="0"/>
            <a:t>Geliştirme</a:t>
          </a:r>
          <a:endParaRPr lang="en-US" dirty="0"/>
        </a:p>
      </dgm:t>
    </dgm:pt>
    <dgm:pt modelId="{CF909CE1-9AD5-2B40-8707-76C76B62BD3D}" type="parTrans" cxnId="{83CBCD96-E247-E742-8A9F-8213F288D93A}">
      <dgm:prSet/>
      <dgm:spPr/>
      <dgm:t>
        <a:bodyPr/>
        <a:lstStyle/>
        <a:p>
          <a:endParaRPr lang="en-US"/>
        </a:p>
      </dgm:t>
    </dgm:pt>
    <dgm:pt modelId="{9D6BD827-CF8D-5247-B798-CF0E0F5FFF18}" type="sibTrans" cxnId="{83CBCD96-E247-E742-8A9F-8213F288D93A}">
      <dgm:prSet/>
      <dgm:spPr/>
      <dgm:t>
        <a:bodyPr/>
        <a:lstStyle/>
        <a:p>
          <a:endParaRPr lang="en-US"/>
        </a:p>
      </dgm:t>
    </dgm:pt>
    <dgm:pt modelId="{545CA8EB-6FBF-7B4A-8D8D-85FA62B70126}">
      <dgm:prSet phldrT="[Text]"/>
      <dgm:spPr/>
      <dgm:t>
        <a:bodyPr/>
        <a:lstStyle/>
        <a:p>
          <a:r>
            <a:rPr lang="tr-TR" dirty="0" smtClean="0"/>
            <a:t>Uygulama</a:t>
          </a:r>
          <a:endParaRPr lang="en-US" dirty="0"/>
        </a:p>
      </dgm:t>
    </dgm:pt>
    <dgm:pt modelId="{0ECFDB7B-DBF7-4E46-8BCC-F8A6DC70D10A}" type="parTrans" cxnId="{C8E5DCFC-2F5E-0745-A98C-C9D7C8F549A1}">
      <dgm:prSet/>
      <dgm:spPr/>
      <dgm:t>
        <a:bodyPr/>
        <a:lstStyle/>
        <a:p>
          <a:endParaRPr lang="en-US"/>
        </a:p>
      </dgm:t>
    </dgm:pt>
    <dgm:pt modelId="{34877A87-897C-A340-9012-B63BE369B20B}" type="sibTrans" cxnId="{C8E5DCFC-2F5E-0745-A98C-C9D7C8F549A1}">
      <dgm:prSet/>
      <dgm:spPr/>
      <dgm:t>
        <a:bodyPr/>
        <a:lstStyle/>
        <a:p>
          <a:endParaRPr lang="en-US"/>
        </a:p>
      </dgm:t>
    </dgm:pt>
    <dgm:pt modelId="{010EBBDB-CCB7-D143-89FB-A81947D2F110}">
      <dgm:prSet phldrT="[Text]"/>
      <dgm:spPr/>
      <dgm:t>
        <a:bodyPr/>
        <a:lstStyle/>
        <a:p>
          <a:r>
            <a:rPr lang="tr-TR" dirty="0" smtClean="0"/>
            <a:t>İzleme</a:t>
          </a:r>
          <a:endParaRPr lang="en-US" dirty="0"/>
        </a:p>
      </dgm:t>
    </dgm:pt>
    <dgm:pt modelId="{805EDAFF-7C00-E64A-881E-39BFA5B94C0B}" type="parTrans" cxnId="{9A45DD0F-FC3F-194F-9D40-38A83FDDC651}">
      <dgm:prSet/>
      <dgm:spPr/>
      <dgm:t>
        <a:bodyPr/>
        <a:lstStyle/>
        <a:p>
          <a:endParaRPr lang="en-US"/>
        </a:p>
      </dgm:t>
    </dgm:pt>
    <dgm:pt modelId="{765125D8-DAB3-A741-8C5C-A243102C73A3}" type="sibTrans" cxnId="{9A45DD0F-FC3F-194F-9D40-38A83FDDC651}">
      <dgm:prSet/>
      <dgm:spPr/>
      <dgm:t>
        <a:bodyPr/>
        <a:lstStyle/>
        <a:p>
          <a:endParaRPr lang="en-US"/>
        </a:p>
      </dgm:t>
    </dgm:pt>
    <dgm:pt modelId="{E8FB366D-5A9A-DF49-8FB5-BB0878342CFF}" type="pres">
      <dgm:prSet presAssocID="{48EFCF3D-3452-8E42-A6C6-906D99AA49A3}" presName="Name0" presStyleCnt="0">
        <dgm:presLayoutVars>
          <dgm:dir/>
          <dgm:animLvl val="lvl"/>
          <dgm:resizeHandles val="exact"/>
        </dgm:presLayoutVars>
      </dgm:prSet>
      <dgm:spPr/>
    </dgm:pt>
    <dgm:pt modelId="{E252DBA6-8C24-F840-9FA1-00AA7D499061}" type="pres">
      <dgm:prSet presAssocID="{0016C7E1-1681-F64F-BDBC-39A8A455581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0558A5-8BD6-2C45-B0FB-4CAD768D2ED9}" type="pres">
      <dgm:prSet presAssocID="{9D6BD827-CF8D-5247-B798-CF0E0F5FFF18}" presName="parTxOnlySpace" presStyleCnt="0"/>
      <dgm:spPr/>
    </dgm:pt>
    <dgm:pt modelId="{ADE4E0E7-DF11-5D49-A0D9-DA82D3EAE111}" type="pres">
      <dgm:prSet presAssocID="{545CA8EB-6FBF-7B4A-8D8D-85FA62B7012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0BE790-0114-4A4C-A9CA-D31613098550}" type="pres">
      <dgm:prSet presAssocID="{34877A87-897C-A340-9012-B63BE369B20B}" presName="parTxOnlySpace" presStyleCnt="0"/>
      <dgm:spPr/>
    </dgm:pt>
    <dgm:pt modelId="{AAD5F2BD-1DE0-A243-9CEA-F99602EE5A7B}" type="pres">
      <dgm:prSet presAssocID="{010EBBDB-CCB7-D143-89FB-A81947D2F110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45DD0F-FC3F-194F-9D40-38A83FDDC651}" srcId="{48EFCF3D-3452-8E42-A6C6-906D99AA49A3}" destId="{010EBBDB-CCB7-D143-89FB-A81947D2F110}" srcOrd="2" destOrd="0" parTransId="{805EDAFF-7C00-E64A-881E-39BFA5B94C0B}" sibTransId="{765125D8-DAB3-A741-8C5C-A243102C73A3}"/>
    <dgm:cxn modelId="{C8E5DCFC-2F5E-0745-A98C-C9D7C8F549A1}" srcId="{48EFCF3D-3452-8E42-A6C6-906D99AA49A3}" destId="{545CA8EB-6FBF-7B4A-8D8D-85FA62B70126}" srcOrd="1" destOrd="0" parTransId="{0ECFDB7B-DBF7-4E46-8BCC-F8A6DC70D10A}" sibTransId="{34877A87-897C-A340-9012-B63BE369B20B}"/>
    <dgm:cxn modelId="{83CBCD96-E247-E742-8A9F-8213F288D93A}" srcId="{48EFCF3D-3452-8E42-A6C6-906D99AA49A3}" destId="{0016C7E1-1681-F64F-BDBC-39A8A4555811}" srcOrd="0" destOrd="0" parTransId="{CF909CE1-9AD5-2B40-8707-76C76B62BD3D}" sibTransId="{9D6BD827-CF8D-5247-B798-CF0E0F5FFF18}"/>
    <dgm:cxn modelId="{DC4DCD9E-5B9B-E74F-9EC9-8A677A71E2BC}" type="presOf" srcId="{48EFCF3D-3452-8E42-A6C6-906D99AA49A3}" destId="{E8FB366D-5A9A-DF49-8FB5-BB0878342CFF}" srcOrd="0" destOrd="0" presId="urn:microsoft.com/office/officeart/2005/8/layout/chevron1"/>
    <dgm:cxn modelId="{3772F4A0-3B57-4C47-BC95-52EFC12E09DB}" type="presOf" srcId="{010EBBDB-CCB7-D143-89FB-A81947D2F110}" destId="{AAD5F2BD-1DE0-A243-9CEA-F99602EE5A7B}" srcOrd="0" destOrd="0" presId="urn:microsoft.com/office/officeart/2005/8/layout/chevron1"/>
    <dgm:cxn modelId="{A83995A2-0914-5C46-BCBD-4B8F12452F4D}" type="presOf" srcId="{545CA8EB-6FBF-7B4A-8D8D-85FA62B70126}" destId="{ADE4E0E7-DF11-5D49-A0D9-DA82D3EAE111}" srcOrd="0" destOrd="0" presId="urn:microsoft.com/office/officeart/2005/8/layout/chevron1"/>
    <dgm:cxn modelId="{A1D49FBE-387B-9243-980C-1C0D93C55CD5}" type="presOf" srcId="{0016C7E1-1681-F64F-BDBC-39A8A4555811}" destId="{E252DBA6-8C24-F840-9FA1-00AA7D499061}" srcOrd="0" destOrd="0" presId="urn:microsoft.com/office/officeart/2005/8/layout/chevron1"/>
    <dgm:cxn modelId="{E304A661-6A0A-CB44-B287-0D2A38815B5C}" type="presParOf" srcId="{E8FB366D-5A9A-DF49-8FB5-BB0878342CFF}" destId="{E252DBA6-8C24-F840-9FA1-00AA7D499061}" srcOrd="0" destOrd="0" presId="urn:microsoft.com/office/officeart/2005/8/layout/chevron1"/>
    <dgm:cxn modelId="{BB6F4F90-CFD5-AC4B-B0C4-57517E0D8DEE}" type="presParOf" srcId="{E8FB366D-5A9A-DF49-8FB5-BB0878342CFF}" destId="{930558A5-8BD6-2C45-B0FB-4CAD768D2ED9}" srcOrd="1" destOrd="0" presId="urn:microsoft.com/office/officeart/2005/8/layout/chevron1"/>
    <dgm:cxn modelId="{AD6CFB50-12E1-724E-B3B2-CAEBBEBD8F1A}" type="presParOf" srcId="{E8FB366D-5A9A-DF49-8FB5-BB0878342CFF}" destId="{ADE4E0E7-DF11-5D49-A0D9-DA82D3EAE111}" srcOrd="2" destOrd="0" presId="urn:microsoft.com/office/officeart/2005/8/layout/chevron1"/>
    <dgm:cxn modelId="{872EBA35-E7F0-F84B-9A96-716D70A93C52}" type="presParOf" srcId="{E8FB366D-5A9A-DF49-8FB5-BB0878342CFF}" destId="{EE0BE790-0114-4A4C-A9CA-D31613098550}" srcOrd="3" destOrd="0" presId="urn:microsoft.com/office/officeart/2005/8/layout/chevron1"/>
    <dgm:cxn modelId="{6046CC0B-B246-DF44-A0F5-EF771D310408}" type="presParOf" srcId="{E8FB366D-5A9A-DF49-8FB5-BB0878342CFF}" destId="{AAD5F2BD-1DE0-A243-9CEA-F99602EE5A7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102D48-9E41-5F4E-BC00-13AEEBE095C9}" type="doc">
      <dgm:prSet loTypeId="urn:microsoft.com/office/officeart/2005/8/layout/hierarchy3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57F685-2B0D-B84A-ADB2-CFF126F52EDB}">
      <dgm:prSet phldrT="[Text]" custT="1"/>
      <dgm:spPr/>
      <dgm:t>
        <a:bodyPr/>
        <a:lstStyle/>
        <a:p>
          <a:r>
            <a:rPr lang="tr-TR" sz="1200" dirty="0" smtClean="0"/>
            <a:t>Vali</a:t>
          </a:r>
          <a:endParaRPr lang="en-US" sz="1200" dirty="0"/>
        </a:p>
      </dgm:t>
    </dgm:pt>
    <dgm:pt modelId="{8A32D458-470F-5946-8AE5-BFA9CFEAEE3B}" type="parTrans" cxnId="{06D06D25-6EA7-9347-ACBD-40BBE08A01A0}">
      <dgm:prSet/>
      <dgm:spPr/>
      <dgm:t>
        <a:bodyPr/>
        <a:lstStyle/>
        <a:p>
          <a:endParaRPr lang="en-US" sz="1200"/>
        </a:p>
      </dgm:t>
    </dgm:pt>
    <dgm:pt modelId="{D403AA64-5CDD-6A4F-B520-931E9182D28C}" type="sibTrans" cxnId="{06D06D25-6EA7-9347-ACBD-40BBE08A01A0}">
      <dgm:prSet/>
      <dgm:spPr/>
      <dgm:t>
        <a:bodyPr/>
        <a:lstStyle/>
        <a:p>
          <a:endParaRPr lang="en-US" sz="1200"/>
        </a:p>
      </dgm:t>
    </dgm:pt>
    <dgm:pt modelId="{11E5FC39-8E29-0F4B-BA5F-1017F1298053}">
      <dgm:prSet phldrT="[Text]" custT="1"/>
      <dgm:spPr/>
      <dgm:t>
        <a:bodyPr/>
        <a:lstStyle/>
        <a:p>
          <a:r>
            <a:rPr lang="tr-TR" sz="1200" dirty="0" smtClean="0"/>
            <a:t>Muhtarlar</a:t>
          </a:r>
          <a:endParaRPr lang="en-US" sz="1200" dirty="0"/>
        </a:p>
      </dgm:t>
    </dgm:pt>
    <dgm:pt modelId="{863F5E41-7812-414D-8EFB-C5BA90E976C0}" type="parTrans" cxnId="{D46A7515-8C7B-FF4D-8183-1EB287DB0556}">
      <dgm:prSet/>
      <dgm:spPr/>
      <dgm:t>
        <a:bodyPr/>
        <a:lstStyle/>
        <a:p>
          <a:endParaRPr lang="en-US" sz="1200"/>
        </a:p>
      </dgm:t>
    </dgm:pt>
    <dgm:pt modelId="{885FDED4-04AF-AD49-A865-75DE4F37C3EB}" type="sibTrans" cxnId="{D46A7515-8C7B-FF4D-8183-1EB287DB0556}">
      <dgm:prSet/>
      <dgm:spPr/>
      <dgm:t>
        <a:bodyPr/>
        <a:lstStyle/>
        <a:p>
          <a:endParaRPr lang="en-US" sz="1200"/>
        </a:p>
      </dgm:t>
    </dgm:pt>
    <dgm:pt modelId="{7B8CDDDA-39DA-CD4F-AEF8-2CCC4F5A1F20}">
      <dgm:prSet phldrT="[Text]" custT="1"/>
      <dgm:spPr/>
      <dgm:t>
        <a:bodyPr/>
        <a:lstStyle/>
        <a:p>
          <a:r>
            <a:rPr lang="tr-TR" sz="1200" dirty="0" smtClean="0"/>
            <a:t>Gümrük</a:t>
          </a:r>
          <a:endParaRPr lang="en-US" sz="1200" dirty="0"/>
        </a:p>
      </dgm:t>
    </dgm:pt>
    <dgm:pt modelId="{EC15E7E1-63F8-484A-A54E-19254667FD98}" type="parTrans" cxnId="{EC9D9BEB-C965-B744-85B4-E25E8BB62E50}">
      <dgm:prSet/>
      <dgm:spPr/>
      <dgm:t>
        <a:bodyPr/>
        <a:lstStyle/>
        <a:p>
          <a:endParaRPr lang="en-US" sz="1200"/>
        </a:p>
      </dgm:t>
    </dgm:pt>
    <dgm:pt modelId="{3F740043-45D7-E848-8EC3-1B0391E35E20}" type="sibTrans" cxnId="{EC9D9BEB-C965-B744-85B4-E25E8BB62E50}">
      <dgm:prSet/>
      <dgm:spPr/>
      <dgm:t>
        <a:bodyPr/>
        <a:lstStyle/>
        <a:p>
          <a:endParaRPr lang="en-US" sz="1200"/>
        </a:p>
      </dgm:t>
    </dgm:pt>
    <dgm:pt modelId="{74D0BD42-263C-8441-AE25-24DD179F758C}">
      <dgm:prSet phldrT="[Text]" custT="1"/>
      <dgm:spPr/>
      <dgm:t>
        <a:bodyPr/>
        <a:lstStyle/>
        <a:p>
          <a:r>
            <a:rPr lang="tr-TR" sz="1200" dirty="0" smtClean="0"/>
            <a:t>Belediye</a:t>
          </a:r>
          <a:endParaRPr lang="en-US" sz="1200" dirty="0"/>
        </a:p>
      </dgm:t>
    </dgm:pt>
    <dgm:pt modelId="{CA0805A2-9145-0141-A5EC-42A52520F322}" type="parTrans" cxnId="{DDDE08FF-1139-7242-AE94-7E77D3A7AC37}">
      <dgm:prSet/>
      <dgm:spPr/>
      <dgm:t>
        <a:bodyPr/>
        <a:lstStyle/>
        <a:p>
          <a:endParaRPr lang="en-US" sz="1200"/>
        </a:p>
      </dgm:t>
    </dgm:pt>
    <dgm:pt modelId="{A407C830-89C6-2345-B909-9FC24177F20C}" type="sibTrans" cxnId="{DDDE08FF-1139-7242-AE94-7E77D3A7AC37}">
      <dgm:prSet/>
      <dgm:spPr/>
      <dgm:t>
        <a:bodyPr/>
        <a:lstStyle/>
        <a:p>
          <a:endParaRPr lang="en-US" sz="1200"/>
        </a:p>
      </dgm:t>
    </dgm:pt>
    <dgm:pt modelId="{545FC9B1-6484-654E-A30B-73C6F03929B2}">
      <dgm:prSet phldrT="[Text]" custT="1"/>
      <dgm:spPr/>
      <dgm:t>
        <a:bodyPr/>
        <a:lstStyle/>
        <a:p>
          <a:r>
            <a:rPr lang="tr-TR" sz="1100" dirty="0" smtClean="0"/>
            <a:t>İlgili Müdürlükler</a:t>
          </a:r>
          <a:endParaRPr lang="en-US" sz="1100" dirty="0"/>
        </a:p>
      </dgm:t>
    </dgm:pt>
    <dgm:pt modelId="{BF144141-1EE6-BA47-9DDD-66482C6FCB7C}" type="parTrans" cxnId="{DA6AF325-0393-7343-954C-B5B57A991104}">
      <dgm:prSet/>
      <dgm:spPr/>
      <dgm:t>
        <a:bodyPr/>
        <a:lstStyle/>
        <a:p>
          <a:endParaRPr lang="en-US" sz="1200"/>
        </a:p>
      </dgm:t>
    </dgm:pt>
    <dgm:pt modelId="{BF4FD6A6-2635-8F4B-B7E0-32845F2EA090}" type="sibTrans" cxnId="{DA6AF325-0393-7343-954C-B5B57A991104}">
      <dgm:prSet/>
      <dgm:spPr/>
      <dgm:t>
        <a:bodyPr/>
        <a:lstStyle/>
        <a:p>
          <a:endParaRPr lang="en-US" sz="1200"/>
        </a:p>
      </dgm:t>
    </dgm:pt>
    <dgm:pt modelId="{E9CC4753-51B7-974F-BD98-C98A056686B8}">
      <dgm:prSet phldrT="[Text]" custT="1"/>
      <dgm:spPr/>
      <dgm:t>
        <a:bodyPr/>
        <a:lstStyle/>
        <a:p>
          <a:r>
            <a:rPr lang="tr-TR" sz="1200" dirty="0" smtClean="0"/>
            <a:t>Sağlık</a:t>
          </a:r>
          <a:endParaRPr lang="en-US" sz="1200" dirty="0"/>
        </a:p>
      </dgm:t>
    </dgm:pt>
    <dgm:pt modelId="{67571F01-264E-294B-BEA9-FE221EF60449}" type="parTrans" cxnId="{F90D1C09-154D-EB44-A2E5-95AA320E5428}">
      <dgm:prSet/>
      <dgm:spPr/>
      <dgm:t>
        <a:bodyPr/>
        <a:lstStyle/>
        <a:p>
          <a:endParaRPr lang="en-US" sz="1200"/>
        </a:p>
      </dgm:t>
    </dgm:pt>
    <dgm:pt modelId="{A0EFE014-9E97-D945-ACE4-11C431F37483}" type="sibTrans" cxnId="{F90D1C09-154D-EB44-A2E5-95AA320E5428}">
      <dgm:prSet/>
      <dgm:spPr/>
      <dgm:t>
        <a:bodyPr/>
        <a:lstStyle/>
        <a:p>
          <a:endParaRPr lang="en-US" sz="1200"/>
        </a:p>
      </dgm:t>
    </dgm:pt>
    <dgm:pt modelId="{FD3D9271-1AF9-2545-BDC6-2A8AB4360FBB}">
      <dgm:prSet phldrT="[Text]" custT="1"/>
      <dgm:spPr/>
      <dgm:t>
        <a:bodyPr/>
        <a:lstStyle/>
        <a:p>
          <a:r>
            <a:rPr lang="tr-TR" sz="1200" dirty="0" smtClean="0"/>
            <a:t>Eğitim</a:t>
          </a:r>
          <a:endParaRPr lang="en-US" sz="1200" dirty="0"/>
        </a:p>
      </dgm:t>
    </dgm:pt>
    <dgm:pt modelId="{B348E082-5E07-E048-938B-2DFAB918F5FA}" type="parTrans" cxnId="{4439422F-2FF4-7249-958C-CDCA0F52BBDD}">
      <dgm:prSet/>
      <dgm:spPr/>
      <dgm:t>
        <a:bodyPr/>
        <a:lstStyle/>
        <a:p>
          <a:endParaRPr lang="en-US" sz="1200"/>
        </a:p>
      </dgm:t>
    </dgm:pt>
    <dgm:pt modelId="{62420055-DC3C-674F-96A4-3954D8D64BAA}" type="sibTrans" cxnId="{4439422F-2FF4-7249-958C-CDCA0F52BBDD}">
      <dgm:prSet/>
      <dgm:spPr/>
      <dgm:t>
        <a:bodyPr/>
        <a:lstStyle/>
        <a:p>
          <a:endParaRPr lang="en-US" sz="1200"/>
        </a:p>
      </dgm:t>
    </dgm:pt>
    <dgm:pt modelId="{D9CE8F8D-B7BE-834A-B797-7FD8E12A1B82}">
      <dgm:prSet phldrT="[Text]" custT="1"/>
      <dgm:spPr/>
      <dgm:t>
        <a:bodyPr/>
        <a:lstStyle/>
        <a:p>
          <a:r>
            <a:rPr lang="tr-TR" sz="1000" dirty="0" smtClean="0"/>
            <a:t>Özel Güvenlik Kurumları</a:t>
          </a:r>
        </a:p>
      </dgm:t>
    </dgm:pt>
    <dgm:pt modelId="{F5E2EC80-0C9D-CA49-A1BF-F214D7C561B5}" type="parTrans" cxnId="{2537B14E-A7E8-D142-9DF2-DFB13A2CBD28}">
      <dgm:prSet/>
      <dgm:spPr/>
      <dgm:t>
        <a:bodyPr/>
        <a:lstStyle/>
        <a:p>
          <a:endParaRPr lang="en-US" sz="1200"/>
        </a:p>
      </dgm:t>
    </dgm:pt>
    <dgm:pt modelId="{67D90A48-0019-CF4F-854A-CFC30ECD61F2}" type="sibTrans" cxnId="{2537B14E-A7E8-D142-9DF2-DFB13A2CBD28}">
      <dgm:prSet/>
      <dgm:spPr/>
      <dgm:t>
        <a:bodyPr/>
        <a:lstStyle/>
        <a:p>
          <a:endParaRPr lang="en-US" sz="1200"/>
        </a:p>
      </dgm:t>
    </dgm:pt>
    <dgm:pt modelId="{1EC2411A-44B2-6E43-A610-CBFBF3140797}">
      <dgm:prSet phldrT="[Text]" custT="1"/>
      <dgm:spPr/>
      <dgm:t>
        <a:bodyPr/>
        <a:lstStyle/>
        <a:p>
          <a:r>
            <a:rPr lang="tr-TR" sz="1200" dirty="0" smtClean="0"/>
            <a:t>İlgili </a:t>
          </a:r>
          <a:r>
            <a:rPr lang="tr-TR" sz="1200" dirty="0" err="1" smtClean="0"/>
            <a:t>STK’lar</a:t>
          </a:r>
          <a:endParaRPr lang="en-US" sz="1200" dirty="0"/>
        </a:p>
      </dgm:t>
    </dgm:pt>
    <dgm:pt modelId="{7B16F1AE-C552-B34B-81F5-29D44AB4151C}" type="parTrans" cxnId="{5A3DA9EF-A969-3A43-A634-6DAF7163BD69}">
      <dgm:prSet/>
      <dgm:spPr/>
      <dgm:t>
        <a:bodyPr/>
        <a:lstStyle/>
        <a:p>
          <a:endParaRPr lang="en-US" sz="1200"/>
        </a:p>
      </dgm:t>
    </dgm:pt>
    <dgm:pt modelId="{43A0858E-0AE4-5F4D-AB96-9B433C877CC4}" type="sibTrans" cxnId="{5A3DA9EF-A969-3A43-A634-6DAF7163BD69}">
      <dgm:prSet/>
      <dgm:spPr/>
      <dgm:t>
        <a:bodyPr/>
        <a:lstStyle/>
        <a:p>
          <a:endParaRPr lang="en-US" sz="1200"/>
        </a:p>
      </dgm:t>
    </dgm:pt>
    <dgm:pt modelId="{84483BA9-4E3E-2644-A1FF-372D36721C1A}">
      <dgm:prSet phldrT="[Text]" custT="1"/>
      <dgm:spPr/>
      <dgm:t>
        <a:bodyPr/>
        <a:lstStyle/>
        <a:p>
          <a:r>
            <a:rPr lang="tr-TR" sz="1200" dirty="0" smtClean="0"/>
            <a:t>Sokak Çocukları</a:t>
          </a:r>
          <a:endParaRPr lang="en-US" sz="1200" dirty="0"/>
        </a:p>
      </dgm:t>
    </dgm:pt>
    <dgm:pt modelId="{ECED537B-2955-7248-B543-FC5D7FF40D66}" type="parTrans" cxnId="{4DC2185C-590B-D442-BF27-CCF31D54C874}">
      <dgm:prSet/>
      <dgm:spPr/>
      <dgm:t>
        <a:bodyPr/>
        <a:lstStyle/>
        <a:p>
          <a:endParaRPr lang="en-US" sz="1200"/>
        </a:p>
      </dgm:t>
    </dgm:pt>
    <dgm:pt modelId="{10914691-7FF8-AF46-9CDE-4A73DF6FA926}" type="sibTrans" cxnId="{4DC2185C-590B-D442-BF27-CCF31D54C874}">
      <dgm:prSet/>
      <dgm:spPr/>
      <dgm:t>
        <a:bodyPr/>
        <a:lstStyle/>
        <a:p>
          <a:endParaRPr lang="en-US" sz="1200"/>
        </a:p>
      </dgm:t>
    </dgm:pt>
    <dgm:pt modelId="{E6F6CCC3-15E1-CC43-BD8B-65BF07F2E4C6}">
      <dgm:prSet phldrT="[Text]" custT="1"/>
      <dgm:spPr/>
      <dgm:t>
        <a:bodyPr/>
        <a:lstStyle/>
        <a:p>
          <a:r>
            <a:rPr lang="tr-TR" sz="1200" dirty="0" smtClean="0"/>
            <a:t>Kadınlar</a:t>
          </a:r>
          <a:endParaRPr lang="en-US" sz="1200" dirty="0"/>
        </a:p>
      </dgm:t>
    </dgm:pt>
    <dgm:pt modelId="{8386FB7F-2CE1-2A48-A0AB-4CB35FF6C28B}" type="parTrans" cxnId="{06A9E327-1456-4A46-90D7-CB8F2A2307AD}">
      <dgm:prSet/>
      <dgm:spPr/>
      <dgm:t>
        <a:bodyPr/>
        <a:lstStyle/>
        <a:p>
          <a:endParaRPr lang="en-US" sz="1200"/>
        </a:p>
      </dgm:t>
    </dgm:pt>
    <dgm:pt modelId="{60941FAA-6F6B-9F48-9F62-09945E6D3909}" type="sibTrans" cxnId="{06A9E327-1456-4A46-90D7-CB8F2A2307AD}">
      <dgm:prSet/>
      <dgm:spPr/>
      <dgm:t>
        <a:bodyPr/>
        <a:lstStyle/>
        <a:p>
          <a:endParaRPr lang="en-US" sz="1200"/>
        </a:p>
      </dgm:t>
    </dgm:pt>
    <dgm:pt modelId="{0A58748B-F23F-A245-9677-84E397AA8602}">
      <dgm:prSet phldrT="[Text]" custT="1"/>
      <dgm:spPr/>
      <dgm:t>
        <a:bodyPr/>
        <a:lstStyle/>
        <a:p>
          <a:r>
            <a:rPr lang="tr-TR" sz="1200" dirty="0" smtClean="0"/>
            <a:t>Engelliler</a:t>
          </a:r>
        </a:p>
      </dgm:t>
    </dgm:pt>
    <dgm:pt modelId="{1AC389E8-144E-6E48-B66F-544335976244}" type="parTrans" cxnId="{C2477047-6BD9-6746-A187-2D47E02F12E3}">
      <dgm:prSet/>
      <dgm:spPr/>
      <dgm:t>
        <a:bodyPr/>
        <a:lstStyle/>
        <a:p>
          <a:endParaRPr lang="en-US" sz="1200"/>
        </a:p>
      </dgm:t>
    </dgm:pt>
    <dgm:pt modelId="{E4F45960-D93F-974E-AFDF-6E88068B5C8D}" type="sibTrans" cxnId="{C2477047-6BD9-6746-A187-2D47E02F12E3}">
      <dgm:prSet/>
      <dgm:spPr/>
      <dgm:t>
        <a:bodyPr/>
        <a:lstStyle/>
        <a:p>
          <a:endParaRPr lang="en-US" sz="1200"/>
        </a:p>
      </dgm:t>
    </dgm:pt>
    <dgm:pt modelId="{63E3A25A-C826-A740-BB01-3075A0F3EA47}">
      <dgm:prSet phldrT="[Text]" custT="1"/>
      <dgm:spPr/>
      <dgm:t>
        <a:bodyPr/>
        <a:lstStyle/>
        <a:p>
          <a:r>
            <a:rPr lang="tr-TR" sz="1100" dirty="0" smtClean="0"/>
            <a:t>Mülteciler</a:t>
          </a:r>
        </a:p>
      </dgm:t>
    </dgm:pt>
    <dgm:pt modelId="{ECD7A82F-63F5-A34C-BB76-8BB5F39075FE}" type="parTrans" cxnId="{82BAC2F6-86A5-6640-9BF2-5E67A54B6663}">
      <dgm:prSet/>
      <dgm:spPr/>
      <dgm:t>
        <a:bodyPr/>
        <a:lstStyle/>
        <a:p>
          <a:endParaRPr lang="en-US" sz="1200"/>
        </a:p>
      </dgm:t>
    </dgm:pt>
    <dgm:pt modelId="{681C5209-D387-354B-9A8C-C6BF86B0B178}" type="sibTrans" cxnId="{82BAC2F6-86A5-6640-9BF2-5E67A54B6663}">
      <dgm:prSet/>
      <dgm:spPr/>
      <dgm:t>
        <a:bodyPr/>
        <a:lstStyle/>
        <a:p>
          <a:endParaRPr lang="en-US" sz="1200"/>
        </a:p>
      </dgm:t>
    </dgm:pt>
    <dgm:pt modelId="{8C55BBEA-3DEE-3F4B-94BD-872DA35944FC}">
      <dgm:prSet phldrT="[Text]" custT="1"/>
      <dgm:spPr/>
      <dgm:t>
        <a:bodyPr/>
        <a:lstStyle/>
        <a:p>
          <a:r>
            <a:rPr lang="tr-TR" sz="1200" dirty="0" smtClean="0"/>
            <a:t>Diğer</a:t>
          </a:r>
          <a:endParaRPr lang="en-US" sz="1200" dirty="0"/>
        </a:p>
      </dgm:t>
    </dgm:pt>
    <dgm:pt modelId="{D5942D0C-EE95-754F-BAF2-EB67E28B6F17}" type="parTrans" cxnId="{95A03914-841C-3F4E-ACAB-1C79B6EF1B4A}">
      <dgm:prSet/>
      <dgm:spPr/>
      <dgm:t>
        <a:bodyPr/>
        <a:lstStyle/>
        <a:p>
          <a:endParaRPr lang="en-US" sz="1200"/>
        </a:p>
      </dgm:t>
    </dgm:pt>
    <dgm:pt modelId="{0EAD2157-E86C-AA4D-9BD2-0AD8D259D8C8}" type="sibTrans" cxnId="{95A03914-841C-3F4E-ACAB-1C79B6EF1B4A}">
      <dgm:prSet/>
      <dgm:spPr/>
      <dgm:t>
        <a:bodyPr/>
        <a:lstStyle/>
        <a:p>
          <a:endParaRPr lang="en-US" sz="1200"/>
        </a:p>
      </dgm:t>
    </dgm:pt>
    <dgm:pt modelId="{CF867503-3A5A-6F45-B97E-726ECCE19730}">
      <dgm:prSet phldrT="[Text]" custT="1"/>
      <dgm:spPr/>
      <dgm:t>
        <a:bodyPr/>
        <a:lstStyle/>
        <a:p>
          <a:r>
            <a:rPr lang="tr-TR" sz="1200" dirty="0" smtClean="0"/>
            <a:t>Basın</a:t>
          </a:r>
          <a:endParaRPr lang="en-US" sz="1200" dirty="0"/>
        </a:p>
      </dgm:t>
    </dgm:pt>
    <dgm:pt modelId="{2E18FDC2-BA32-FE44-AC8B-12ABAA295FDD}" type="parTrans" cxnId="{8FDA50DE-3339-AD4C-91D6-81A0630335FE}">
      <dgm:prSet/>
      <dgm:spPr/>
      <dgm:t>
        <a:bodyPr/>
        <a:lstStyle/>
        <a:p>
          <a:endParaRPr lang="en-US" sz="1200"/>
        </a:p>
      </dgm:t>
    </dgm:pt>
    <dgm:pt modelId="{EF658283-6B22-F742-8DD0-1A6C054A697C}" type="sibTrans" cxnId="{8FDA50DE-3339-AD4C-91D6-81A0630335FE}">
      <dgm:prSet/>
      <dgm:spPr/>
      <dgm:t>
        <a:bodyPr/>
        <a:lstStyle/>
        <a:p>
          <a:endParaRPr lang="en-US" sz="1200"/>
        </a:p>
      </dgm:t>
    </dgm:pt>
    <dgm:pt modelId="{3CAACAEB-1D27-174C-AF93-999C3C67B235}">
      <dgm:prSet phldrT="[Text]" custT="1"/>
      <dgm:spPr/>
      <dgm:t>
        <a:bodyPr/>
        <a:lstStyle/>
        <a:p>
          <a:r>
            <a:rPr lang="tr-TR" sz="1200" dirty="0" smtClean="0"/>
            <a:t>Diğer</a:t>
          </a:r>
          <a:endParaRPr lang="en-US" sz="1200" dirty="0"/>
        </a:p>
      </dgm:t>
    </dgm:pt>
    <dgm:pt modelId="{0930E960-35EA-0742-AE74-ACFDCD8E7CE0}" type="parTrans" cxnId="{44130CC4-2590-1C4C-B656-57FF16535B4C}">
      <dgm:prSet/>
      <dgm:spPr/>
      <dgm:t>
        <a:bodyPr/>
        <a:lstStyle/>
        <a:p>
          <a:endParaRPr lang="en-US" sz="1200"/>
        </a:p>
      </dgm:t>
    </dgm:pt>
    <dgm:pt modelId="{49843386-BBB9-534E-AEF0-5A9E601B5C52}" type="sibTrans" cxnId="{44130CC4-2590-1C4C-B656-57FF16535B4C}">
      <dgm:prSet/>
      <dgm:spPr/>
      <dgm:t>
        <a:bodyPr/>
        <a:lstStyle/>
        <a:p>
          <a:endParaRPr lang="en-US" sz="1200"/>
        </a:p>
      </dgm:t>
    </dgm:pt>
    <dgm:pt modelId="{017B570C-F428-054E-9A76-27425AB9FBAF}">
      <dgm:prSet phldrT="[Text]" custT="1"/>
      <dgm:spPr/>
      <dgm:t>
        <a:bodyPr/>
        <a:lstStyle/>
        <a:p>
          <a:r>
            <a:rPr lang="tr-TR" sz="1200" dirty="0" smtClean="0"/>
            <a:t>Akademisyenler</a:t>
          </a:r>
          <a:endParaRPr lang="en-US" sz="1200" dirty="0"/>
        </a:p>
      </dgm:t>
    </dgm:pt>
    <dgm:pt modelId="{99946740-6CF1-7B4A-BF8C-E490E411B251}" type="parTrans" cxnId="{75A309C6-8258-A64A-950D-41C8711AC6CD}">
      <dgm:prSet/>
      <dgm:spPr/>
      <dgm:t>
        <a:bodyPr/>
        <a:lstStyle/>
        <a:p>
          <a:endParaRPr lang="en-US" sz="1200"/>
        </a:p>
      </dgm:t>
    </dgm:pt>
    <dgm:pt modelId="{146C65BE-52E3-4541-B9CF-C4168A5D03CB}" type="sibTrans" cxnId="{75A309C6-8258-A64A-950D-41C8711AC6CD}">
      <dgm:prSet/>
      <dgm:spPr/>
      <dgm:t>
        <a:bodyPr/>
        <a:lstStyle/>
        <a:p>
          <a:endParaRPr lang="en-US" sz="1200"/>
        </a:p>
      </dgm:t>
    </dgm:pt>
    <dgm:pt modelId="{5823E392-F3CB-894C-8E73-35E62DAB7369}">
      <dgm:prSet phldrT="[Text]" custT="1"/>
      <dgm:spPr/>
      <dgm:t>
        <a:bodyPr/>
        <a:lstStyle/>
        <a:p>
          <a:r>
            <a:rPr lang="tr-TR" sz="1200" dirty="0" smtClean="0"/>
            <a:t>Kolluk Kuvvetleri</a:t>
          </a:r>
          <a:endParaRPr lang="en-US" sz="1200" dirty="0"/>
        </a:p>
      </dgm:t>
    </dgm:pt>
    <dgm:pt modelId="{4F2F73F0-C114-7249-B022-8A4BA74E87BA}" type="parTrans" cxnId="{B0369DA9-F06F-1D4E-95C5-66FEB54859F0}">
      <dgm:prSet/>
      <dgm:spPr/>
      <dgm:t>
        <a:bodyPr/>
        <a:lstStyle/>
        <a:p>
          <a:endParaRPr lang="en-US" sz="1200"/>
        </a:p>
      </dgm:t>
    </dgm:pt>
    <dgm:pt modelId="{BDF34D69-ECA8-0A42-AC23-DECAF165B39C}" type="sibTrans" cxnId="{B0369DA9-F06F-1D4E-95C5-66FEB54859F0}">
      <dgm:prSet/>
      <dgm:spPr/>
      <dgm:t>
        <a:bodyPr/>
        <a:lstStyle/>
        <a:p>
          <a:endParaRPr lang="en-US" sz="1200"/>
        </a:p>
      </dgm:t>
    </dgm:pt>
    <dgm:pt modelId="{B2BFA78D-C231-A841-A3CD-9D45D0BBAB56}">
      <dgm:prSet phldrT="[Text]" custT="1"/>
      <dgm:spPr/>
      <dgm:t>
        <a:bodyPr/>
        <a:lstStyle/>
        <a:p>
          <a:r>
            <a:rPr lang="tr-TR" sz="1200" dirty="0" smtClean="0"/>
            <a:t>Polis</a:t>
          </a:r>
          <a:endParaRPr lang="en-US" sz="1200" dirty="0"/>
        </a:p>
      </dgm:t>
    </dgm:pt>
    <dgm:pt modelId="{9874BF55-6A07-3E40-8B78-4130C57D6F91}" type="parTrans" cxnId="{E71FEF89-9479-494D-B637-1E7D0AF38A4F}">
      <dgm:prSet/>
      <dgm:spPr/>
      <dgm:t>
        <a:bodyPr/>
        <a:lstStyle/>
        <a:p>
          <a:endParaRPr lang="en-US" sz="1200"/>
        </a:p>
      </dgm:t>
    </dgm:pt>
    <dgm:pt modelId="{AA603ABD-A1C7-1D48-80FD-59F6AF3B2980}" type="sibTrans" cxnId="{E71FEF89-9479-494D-B637-1E7D0AF38A4F}">
      <dgm:prSet/>
      <dgm:spPr/>
      <dgm:t>
        <a:bodyPr/>
        <a:lstStyle/>
        <a:p>
          <a:endParaRPr lang="en-US" sz="1200"/>
        </a:p>
      </dgm:t>
    </dgm:pt>
    <dgm:pt modelId="{DC88FAFD-E7A3-F643-9983-A3C743A28783}">
      <dgm:prSet phldrT="[Text]" custT="1"/>
      <dgm:spPr/>
      <dgm:t>
        <a:bodyPr/>
        <a:lstStyle/>
        <a:p>
          <a:r>
            <a:rPr lang="tr-TR" sz="1100" dirty="0" smtClean="0"/>
            <a:t>Jandarma</a:t>
          </a:r>
          <a:endParaRPr lang="en-US" sz="1100" dirty="0"/>
        </a:p>
      </dgm:t>
    </dgm:pt>
    <dgm:pt modelId="{B4363710-B726-3049-A0B3-F4A792D33908}" type="parTrans" cxnId="{80D08746-F4D7-C646-A486-E911B96958E0}">
      <dgm:prSet/>
      <dgm:spPr/>
      <dgm:t>
        <a:bodyPr/>
        <a:lstStyle/>
        <a:p>
          <a:endParaRPr lang="en-US" sz="1200"/>
        </a:p>
      </dgm:t>
    </dgm:pt>
    <dgm:pt modelId="{FE92C88F-BEC7-6B46-B014-2CFD3B19A4EF}" type="sibTrans" cxnId="{80D08746-F4D7-C646-A486-E911B96958E0}">
      <dgm:prSet/>
      <dgm:spPr/>
      <dgm:t>
        <a:bodyPr/>
        <a:lstStyle/>
        <a:p>
          <a:endParaRPr lang="en-US" sz="1200"/>
        </a:p>
      </dgm:t>
    </dgm:pt>
    <dgm:pt modelId="{9F57C734-9C31-E146-A017-E17EE2379BFD}">
      <dgm:prSet phldrT="[Text]" custT="1"/>
      <dgm:spPr/>
      <dgm:t>
        <a:bodyPr/>
        <a:lstStyle/>
        <a:p>
          <a:r>
            <a:rPr lang="tr-TR" sz="1200" dirty="0" smtClean="0"/>
            <a:t>Sahil Güvenlik</a:t>
          </a:r>
          <a:endParaRPr lang="en-US" sz="1200" dirty="0"/>
        </a:p>
      </dgm:t>
    </dgm:pt>
    <dgm:pt modelId="{01B9EF4E-1745-2045-AE7A-1064EB6DAE58}" type="parTrans" cxnId="{24AE3A96-352C-A647-82DE-7B0D57CE6620}">
      <dgm:prSet/>
      <dgm:spPr/>
      <dgm:t>
        <a:bodyPr/>
        <a:lstStyle/>
        <a:p>
          <a:endParaRPr lang="en-US" sz="1200"/>
        </a:p>
      </dgm:t>
    </dgm:pt>
    <dgm:pt modelId="{47A896D4-1AFB-2C46-A985-9A5A33923163}" type="sibTrans" cxnId="{24AE3A96-352C-A647-82DE-7B0D57CE6620}">
      <dgm:prSet/>
      <dgm:spPr/>
      <dgm:t>
        <a:bodyPr/>
        <a:lstStyle/>
        <a:p>
          <a:endParaRPr lang="en-US" sz="1200"/>
        </a:p>
      </dgm:t>
    </dgm:pt>
    <dgm:pt modelId="{76BCF25B-E9A8-2B42-9E32-9E3D17A12E60}" type="pres">
      <dgm:prSet presAssocID="{C4102D48-9E41-5F4E-BC00-13AEEBE095C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16662E6-6DC6-CB41-92A1-B2B826885319}" type="pres">
      <dgm:prSet presAssocID="{3157F685-2B0D-B84A-ADB2-CFF126F52EDB}" presName="root" presStyleCnt="0"/>
      <dgm:spPr/>
    </dgm:pt>
    <dgm:pt modelId="{698D583C-2134-D748-90DE-DA66A42BBFFA}" type="pres">
      <dgm:prSet presAssocID="{3157F685-2B0D-B84A-ADB2-CFF126F52EDB}" presName="rootComposite" presStyleCnt="0"/>
      <dgm:spPr/>
    </dgm:pt>
    <dgm:pt modelId="{54C6D5BD-38C7-D14B-92A5-91B06376047D}" type="pres">
      <dgm:prSet presAssocID="{3157F685-2B0D-B84A-ADB2-CFF126F52EDB}" presName="rootText" presStyleLbl="node1" presStyleIdx="0" presStyleCnt="9"/>
      <dgm:spPr/>
      <dgm:t>
        <a:bodyPr/>
        <a:lstStyle/>
        <a:p>
          <a:endParaRPr lang="en-US"/>
        </a:p>
      </dgm:t>
    </dgm:pt>
    <dgm:pt modelId="{0DC12478-F134-304F-AA65-A25004A54452}" type="pres">
      <dgm:prSet presAssocID="{3157F685-2B0D-B84A-ADB2-CFF126F52EDB}" presName="rootConnector" presStyleLbl="node1" presStyleIdx="0" presStyleCnt="9"/>
      <dgm:spPr/>
      <dgm:t>
        <a:bodyPr/>
        <a:lstStyle/>
        <a:p>
          <a:endParaRPr lang="en-US"/>
        </a:p>
      </dgm:t>
    </dgm:pt>
    <dgm:pt modelId="{1F45F686-F0A2-1440-8FBC-E65FBBE1FEC4}" type="pres">
      <dgm:prSet presAssocID="{3157F685-2B0D-B84A-ADB2-CFF126F52EDB}" presName="childShape" presStyleCnt="0"/>
      <dgm:spPr/>
    </dgm:pt>
    <dgm:pt modelId="{7CA3FACA-C36C-B440-B914-77FF2B740D8A}" type="pres">
      <dgm:prSet presAssocID="{5823E392-F3CB-894C-8E73-35E62DAB7369}" presName="root" presStyleCnt="0"/>
      <dgm:spPr/>
    </dgm:pt>
    <dgm:pt modelId="{5464E1D5-1128-C048-B617-ECE3AB082C0A}" type="pres">
      <dgm:prSet presAssocID="{5823E392-F3CB-894C-8E73-35E62DAB7369}" presName="rootComposite" presStyleCnt="0"/>
      <dgm:spPr/>
    </dgm:pt>
    <dgm:pt modelId="{A4B64E0C-616B-7548-90AA-CD35A26CF14F}" type="pres">
      <dgm:prSet presAssocID="{5823E392-F3CB-894C-8E73-35E62DAB7369}" presName="rootText" presStyleLbl="node1" presStyleIdx="1" presStyleCnt="9"/>
      <dgm:spPr/>
      <dgm:t>
        <a:bodyPr/>
        <a:lstStyle/>
        <a:p>
          <a:endParaRPr lang="en-US"/>
        </a:p>
      </dgm:t>
    </dgm:pt>
    <dgm:pt modelId="{52A679E4-B71F-6848-B8BD-58A6DED729F8}" type="pres">
      <dgm:prSet presAssocID="{5823E392-F3CB-894C-8E73-35E62DAB7369}" presName="rootConnector" presStyleLbl="node1" presStyleIdx="1" presStyleCnt="9"/>
      <dgm:spPr/>
      <dgm:t>
        <a:bodyPr/>
        <a:lstStyle/>
        <a:p>
          <a:endParaRPr lang="en-US"/>
        </a:p>
      </dgm:t>
    </dgm:pt>
    <dgm:pt modelId="{E6612C1F-2A61-044F-B899-DCA743A4A9C6}" type="pres">
      <dgm:prSet presAssocID="{5823E392-F3CB-894C-8E73-35E62DAB7369}" presName="childShape" presStyleCnt="0"/>
      <dgm:spPr/>
    </dgm:pt>
    <dgm:pt modelId="{185632AC-1E46-4B48-AF99-73892D3EFCA9}" type="pres">
      <dgm:prSet presAssocID="{9874BF55-6A07-3E40-8B78-4130C57D6F91}" presName="Name13" presStyleLbl="parChTrans1D2" presStyleIdx="0" presStyleCnt="12"/>
      <dgm:spPr/>
      <dgm:t>
        <a:bodyPr/>
        <a:lstStyle/>
        <a:p>
          <a:endParaRPr lang="en-US"/>
        </a:p>
      </dgm:t>
    </dgm:pt>
    <dgm:pt modelId="{B22D3723-CB82-174E-9A8A-04A1795C1131}" type="pres">
      <dgm:prSet presAssocID="{B2BFA78D-C231-A841-A3CD-9D45D0BBAB56}" presName="childText" presStyleLbl="bgAcc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B6BED-A6B0-8E4D-9246-1A2AAA325529}" type="pres">
      <dgm:prSet presAssocID="{B4363710-B726-3049-A0B3-F4A792D33908}" presName="Name13" presStyleLbl="parChTrans1D2" presStyleIdx="1" presStyleCnt="12"/>
      <dgm:spPr/>
      <dgm:t>
        <a:bodyPr/>
        <a:lstStyle/>
        <a:p>
          <a:endParaRPr lang="en-US"/>
        </a:p>
      </dgm:t>
    </dgm:pt>
    <dgm:pt modelId="{320D2309-E35E-C141-A5B6-0F7B9C2B6F35}" type="pres">
      <dgm:prSet presAssocID="{DC88FAFD-E7A3-F643-9983-A3C743A28783}" presName="childText" presStyleLbl="bgAcc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762DC0-C2C6-8D46-AA4B-5E3B0F8189E8}" type="pres">
      <dgm:prSet presAssocID="{01B9EF4E-1745-2045-AE7A-1064EB6DAE58}" presName="Name13" presStyleLbl="parChTrans1D2" presStyleIdx="2" presStyleCnt="12"/>
      <dgm:spPr/>
      <dgm:t>
        <a:bodyPr/>
        <a:lstStyle/>
        <a:p>
          <a:endParaRPr lang="en-US"/>
        </a:p>
      </dgm:t>
    </dgm:pt>
    <dgm:pt modelId="{263A183C-64FA-9340-992F-9C37E25AC10D}" type="pres">
      <dgm:prSet presAssocID="{9F57C734-9C31-E146-A017-E17EE2379BFD}" presName="childText" presStyleLbl="bgAcc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B9B01B-920E-944C-AC35-20A3316BEC74}" type="pres">
      <dgm:prSet presAssocID="{11E5FC39-8E29-0F4B-BA5F-1017F1298053}" presName="root" presStyleCnt="0"/>
      <dgm:spPr/>
    </dgm:pt>
    <dgm:pt modelId="{5F12CAE6-B095-A240-8ECD-37D22F7461BB}" type="pres">
      <dgm:prSet presAssocID="{11E5FC39-8E29-0F4B-BA5F-1017F1298053}" presName="rootComposite" presStyleCnt="0"/>
      <dgm:spPr/>
    </dgm:pt>
    <dgm:pt modelId="{58CD817A-1CD9-544C-9CB9-AB18A93235CC}" type="pres">
      <dgm:prSet presAssocID="{11E5FC39-8E29-0F4B-BA5F-1017F1298053}" presName="rootText" presStyleLbl="node1" presStyleIdx="2" presStyleCnt="9"/>
      <dgm:spPr/>
      <dgm:t>
        <a:bodyPr/>
        <a:lstStyle/>
        <a:p>
          <a:endParaRPr lang="en-US"/>
        </a:p>
      </dgm:t>
    </dgm:pt>
    <dgm:pt modelId="{4706354B-E037-5A4F-9D8A-3AF4B819916C}" type="pres">
      <dgm:prSet presAssocID="{11E5FC39-8E29-0F4B-BA5F-1017F1298053}" presName="rootConnector" presStyleLbl="node1" presStyleIdx="2" presStyleCnt="9"/>
      <dgm:spPr/>
      <dgm:t>
        <a:bodyPr/>
        <a:lstStyle/>
        <a:p>
          <a:endParaRPr lang="en-US"/>
        </a:p>
      </dgm:t>
    </dgm:pt>
    <dgm:pt modelId="{7743AC2F-0D33-C64F-ACD1-F009E67A3AFA}" type="pres">
      <dgm:prSet presAssocID="{11E5FC39-8E29-0F4B-BA5F-1017F1298053}" presName="childShape" presStyleCnt="0"/>
      <dgm:spPr/>
    </dgm:pt>
    <dgm:pt modelId="{BAC93162-05F7-C94D-8806-0EB42E72DE31}" type="pres">
      <dgm:prSet presAssocID="{74D0BD42-263C-8441-AE25-24DD179F758C}" presName="root" presStyleCnt="0"/>
      <dgm:spPr/>
    </dgm:pt>
    <dgm:pt modelId="{D4D92EF4-1D75-7A4A-BFE4-7098919EC0D3}" type="pres">
      <dgm:prSet presAssocID="{74D0BD42-263C-8441-AE25-24DD179F758C}" presName="rootComposite" presStyleCnt="0"/>
      <dgm:spPr/>
    </dgm:pt>
    <dgm:pt modelId="{5D34F5DB-8995-6E47-9D01-618DEC659614}" type="pres">
      <dgm:prSet presAssocID="{74D0BD42-263C-8441-AE25-24DD179F758C}" presName="rootText" presStyleLbl="node1" presStyleIdx="3" presStyleCnt="9"/>
      <dgm:spPr/>
      <dgm:t>
        <a:bodyPr/>
        <a:lstStyle/>
        <a:p>
          <a:endParaRPr lang="en-US"/>
        </a:p>
      </dgm:t>
    </dgm:pt>
    <dgm:pt modelId="{A755BB8D-5762-154B-940F-E376C558075A}" type="pres">
      <dgm:prSet presAssocID="{74D0BD42-263C-8441-AE25-24DD179F758C}" presName="rootConnector" presStyleLbl="node1" presStyleIdx="3" presStyleCnt="9"/>
      <dgm:spPr/>
      <dgm:t>
        <a:bodyPr/>
        <a:lstStyle/>
        <a:p>
          <a:endParaRPr lang="en-US"/>
        </a:p>
      </dgm:t>
    </dgm:pt>
    <dgm:pt modelId="{82D8C908-27A0-9047-A900-A99DCD54F549}" type="pres">
      <dgm:prSet presAssocID="{74D0BD42-263C-8441-AE25-24DD179F758C}" presName="childShape" presStyleCnt="0"/>
      <dgm:spPr/>
    </dgm:pt>
    <dgm:pt modelId="{AEA5EB80-3F29-CC47-B3E1-96A1E0EE4BF7}" type="pres">
      <dgm:prSet presAssocID="{7B8CDDDA-39DA-CD4F-AEF8-2CCC4F5A1F20}" presName="root" presStyleCnt="0"/>
      <dgm:spPr/>
    </dgm:pt>
    <dgm:pt modelId="{0D2538E7-3C77-2941-B4DE-74670D4536B1}" type="pres">
      <dgm:prSet presAssocID="{7B8CDDDA-39DA-CD4F-AEF8-2CCC4F5A1F20}" presName="rootComposite" presStyleCnt="0"/>
      <dgm:spPr/>
    </dgm:pt>
    <dgm:pt modelId="{1D19D8FC-609B-2249-B8B0-1178F22DF3D7}" type="pres">
      <dgm:prSet presAssocID="{7B8CDDDA-39DA-CD4F-AEF8-2CCC4F5A1F20}" presName="rootText" presStyleLbl="node1" presStyleIdx="4" presStyleCnt="9"/>
      <dgm:spPr/>
      <dgm:t>
        <a:bodyPr/>
        <a:lstStyle/>
        <a:p>
          <a:endParaRPr lang="en-US"/>
        </a:p>
      </dgm:t>
    </dgm:pt>
    <dgm:pt modelId="{FA221AEF-A677-0341-ABFE-CC43715DEF12}" type="pres">
      <dgm:prSet presAssocID="{7B8CDDDA-39DA-CD4F-AEF8-2CCC4F5A1F20}" presName="rootConnector" presStyleLbl="node1" presStyleIdx="4" presStyleCnt="9"/>
      <dgm:spPr/>
      <dgm:t>
        <a:bodyPr/>
        <a:lstStyle/>
        <a:p>
          <a:endParaRPr lang="en-US"/>
        </a:p>
      </dgm:t>
    </dgm:pt>
    <dgm:pt modelId="{AFFC1312-28CE-F94A-BAB3-0F484732C43D}" type="pres">
      <dgm:prSet presAssocID="{7B8CDDDA-39DA-CD4F-AEF8-2CCC4F5A1F20}" presName="childShape" presStyleCnt="0"/>
      <dgm:spPr/>
    </dgm:pt>
    <dgm:pt modelId="{475083CE-1256-B24C-914D-520F09723FB3}" type="pres">
      <dgm:prSet presAssocID="{545FC9B1-6484-654E-A30B-73C6F03929B2}" presName="root" presStyleCnt="0"/>
      <dgm:spPr/>
    </dgm:pt>
    <dgm:pt modelId="{1ABFAF76-1F0B-6A47-B44E-B7D83EF3FEBF}" type="pres">
      <dgm:prSet presAssocID="{545FC9B1-6484-654E-A30B-73C6F03929B2}" presName="rootComposite" presStyleCnt="0"/>
      <dgm:spPr/>
    </dgm:pt>
    <dgm:pt modelId="{0E2C6BE2-F67B-5546-84AD-B7AEF8098097}" type="pres">
      <dgm:prSet presAssocID="{545FC9B1-6484-654E-A30B-73C6F03929B2}" presName="rootText" presStyleLbl="node1" presStyleIdx="5" presStyleCnt="9"/>
      <dgm:spPr/>
      <dgm:t>
        <a:bodyPr/>
        <a:lstStyle/>
        <a:p>
          <a:endParaRPr lang="en-US"/>
        </a:p>
      </dgm:t>
    </dgm:pt>
    <dgm:pt modelId="{1FE3D5C7-0EC3-1E47-BDC2-53DECAD74E19}" type="pres">
      <dgm:prSet presAssocID="{545FC9B1-6484-654E-A30B-73C6F03929B2}" presName="rootConnector" presStyleLbl="node1" presStyleIdx="5" presStyleCnt="9"/>
      <dgm:spPr/>
      <dgm:t>
        <a:bodyPr/>
        <a:lstStyle/>
        <a:p>
          <a:endParaRPr lang="en-US"/>
        </a:p>
      </dgm:t>
    </dgm:pt>
    <dgm:pt modelId="{334D92A8-D320-5047-90E2-9D8425FB13A0}" type="pres">
      <dgm:prSet presAssocID="{545FC9B1-6484-654E-A30B-73C6F03929B2}" presName="childShape" presStyleCnt="0"/>
      <dgm:spPr/>
    </dgm:pt>
    <dgm:pt modelId="{5FF25DED-EF8F-E840-B354-49F5C22FD280}" type="pres">
      <dgm:prSet presAssocID="{67571F01-264E-294B-BEA9-FE221EF60449}" presName="Name13" presStyleLbl="parChTrans1D2" presStyleIdx="3" presStyleCnt="12"/>
      <dgm:spPr/>
      <dgm:t>
        <a:bodyPr/>
        <a:lstStyle/>
        <a:p>
          <a:endParaRPr lang="en-US"/>
        </a:p>
      </dgm:t>
    </dgm:pt>
    <dgm:pt modelId="{F9166FE1-83ED-414A-95C1-6F46A6047494}" type="pres">
      <dgm:prSet presAssocID="{E9CC4753-51B7-974F-BD98-C98A056686B8}" presName="childText" presStyleLbl="bgAcc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1D946-4183-A94C-B8C8-9C95CEC682A4}" type="pres">
      <dgm:prSet presAssocID="{B348E082-5E07-E048-938B-2DFAB918F5FA}" presName="Name13" presStyleLbl="parChTrans1D2" presStyleIdx="4" presStyleCnt="12"/>
      <dgm:spPr/>
      <dgm:t>
        <a:bodyPr/>
        <a:lstStyle/>
        <a:p>
          <a:endParaRPr lang="en-US"/>
        </a:p>
      </dgm:t>
    </dgm:pt>
    <dgm:pt modelId="{49D5A8D4-F81A-A044-891E-D7EFCDE21F30}" type="pres">
      <dgm:prSet presAssocID="{FD3D9271-1AF9-2545-BDC6-2A8AB4360FBB}" presName="childText" presStyleLbl="bgAcc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7C85D2-B10C-D34F-B722-C218F0ECDB78}" type="pres">
      <dgm:prSet presAssocID="{D9CE8F8D-B7BE-834A-B797-7FD8E12A1B82}" presName="root" presStyleCnt="0"/>
      <dgm:spPr/>
    </dgm:pt>
    <dgm:pt modelId="{C3BF77BA-D3F6-D446-AFF0-DBD984C1FFBA}" type="pres">
      <dgm:prSet presAssocID="{D9CE8F8D-B7BE-834A-B797-7FD8E12A1B82}" presName="rootComposite" presStyleCnt="0"/>
      <dgm:spPr/>
    </dgm:pt>
    <dgm:pt modelId="{2F1A40FB-1EA4-CB4A-9783-DE6C920681F4}" type="pres">
      <dgm:prSet presAssocID="{D9CE8F8D-B7BE-834A-B797-7FD8E12A1B82}" presName="rootText" presStyleLbl="node1" presStyleIdx="6" presStyleCnt="9"/>
      <dgm:spPr/>
      <dgm:t>
        <a:bodyPr/>
        <a:lstStyle/>
        <a:p>
          <a:endParaRPr lang="en-US"/>
        </a:p>
      </dgm:t>
    </dgm:pt>
    <dgm:pt modelId="{2BD54220-B699-0147-A77B-1748DCFB4386}" type="pres">
      <dgm:prSet presAssocID="{D9CE8F8D-B7BE-834A-B797-7FD8E12A1B82}" presName="rootConnector" presStyleLbl="node1" presStyleIdx="6" presStyleCnt="9"/>
      <dgm:spPr/>
      <dgm:t>
        <a:bodyPr/>
        <a:lstStyle/>
        <a:p>
          <a:endParaRPr lang="en-US"/>
        </a:p>
      </dgm:t>
    </dgm:pt>
    <dgm:pt modelId="{AB78E9C4-3FEB-7046-8392-F7A60BCFF82B}" type="pres">
      <dgm:prSet presAssocID="{D9CE8F8D-B7BE-834A-B797-7FD8E12A1B82}" presName="childShape" presStyleCnt="0"/>
      <dgm:spPr/>
    </dgm:pt>
    <dgm:pt modelId="{69DE27CC-3318-504E-AEBF-B46F2BF36751}" type="pres">
      <dgm:prSet presAssocID="{1EC2411A-44B2-6E43-A610-CBFBF3140797}" presName="root" presStyleCnt="0"/>
      <dgm:spPr/>
    </dgm:pt>
    <dgm:pt modelId="{B2A451E7-F74C-D540-847D-4E5318489C93}" type="pres">
      <dgm:prSet presAssocID="{1EC2411A-44B2-6E43-A610-CBFBF3140797}" presName="rootComposite" presStyleCnt="0"/>
      <dgm:spPr/>
    </dgm:pt>
    <dgm:pt modelId="{4D7E4A63-DEA0-2A4E-864D-03D3872E31C7}" type="pres">
      <dgm:prSet presAssocID="{1EC2411A-44B2-6E43-A610-CBFBF3140797}" presName="rootText" presStyleLbl="node1" presStyleIdx="7" presStyleCnt="9"/>
      <dgm:spPr/>
      <dgm:t>
        <a:bodyPr/>
        <a:lstStyle/>
        <a:p>
          <a:endParaRPr lang="en-US"/>
        </a:p>
      </dgm:t>
    </dgm:pt>
    <dgm:pt modelId="{B2506697-8EB7-BF4D-BF74-088EB86F2782}" type="pres">
      <dgm:prSet presAssocID="{1EC2411A-44B2-6E43-A610-CBFBF3140797}" presName="rootConnector" presStyleLbl="node1" presStyleIdx="7" presStyleCnt="9"/>
      <dgm:spPr/>
      <dgm:t>
        <a:bodyPr/>
        <a:lstStyle/>
        <a:p>
          <a:endParaRPr lang="en-US"/>
        </a:p>
      </dgm:t>
    </dgm:pt>
    <dgm:pt modelId="{FC0A375A-2323-5941-A860-E073CBA688DA}" type="pres">
      <dgm:prSet presAssocID="{1EC2411A-44B2-6E43-A610-CBFBF3140797}" presName="childShape" presStyleCnt="0"/>
      <dgm:spPr/>
    </dgm:pt>
    <dgm:pt modelId="{4A4EABB2-E81C-AD46-91F2-8F059BB8C11C}" type="pres">
      <dgm:prSet presAssocID="{ECED537B-2955-7248-B543-FC5D7FF40D66}" presName="Name13" presStyleLbl="parChTrans1D2" presStyleIdx="5" presStyleCnt="12"/>
      <dgm:spPr/>
      <dgm:t>
        <a:bodyPr/>
        <a:lstStyle/>
        <a:p>
          <a:endParaRPr lang="en-US"/>
        </a:p>
      </dgm:t>
    </dgm:pt>
    <dgm:pt modelId="{521D9849-C30A-7745-A512-C8598EFF48FB}" type="pres">
      <dgm:prSet presAssocID="{84483BA9-4E3E-2644-A1FF-372D36721C1A}" presName="childText" presStyleLbl="bgAcc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08D90-323A-1E4A-A3DC-91D75084DDB2}" type="pres">
      <dgm:prSet presAssocID="{8386FB7F-2CE1-2A48-A0AB-4CB35FF6C28B}" presName="Name13" presStyleLbl="parChTrans1D2" presStyleIdx="6" presStyleCnt="12"/>
      <dgm:spPr/>
      <dgm:t>
        <a:bodyPr/>
        <a:lstStyle/>
        <a:p>
          <a:endParaRPr lang="en-US"/>
        </a:p>
      </dgm:t>
    </dgm:pt>
    <dgm:pt modelId="{626E5B65-E3C5-984D-8643-13139DF6995A}" type="pres">
      <dgm:prSet presAssocID="{E6F6CCC3-15E1-CC43-BD8B-65BF07F2E4C6}" presName="childText" presStyleLbl="bgAcc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6E7C4-BDAB-C24B-9AD0-63A3ADBD1238}" type="pres">
      <dgm:prSet presAssocID="{1AC389E8-144E-6E48-B66F-544335976244}" presName="Name13" presStyleLbl="parChTrans1D2" presStyleIdx="7" presStyleCnt="12"/>
      <dgm:spPr/>
      <dgm:t>
        <a:bodyPr/>
        <a:lstStyle/>
        <a:p>
          <a:endParaRPr lang="en-US"/>
        </a:p>
      </dgm:t>
    </dgm:pt>
    <dgm:pt modelId="{F2ADE0B0-ACBF-3A4D-AD26-BE7166235BBE}" type="pres">
      <dgm:prSet presAssocID="{0A58748B-F23F-A245-9677-84E397AA8602}" presName="childText" presStyleLbl="bgAcc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F91E70-DC42-FA4A-91BC-2EB41E208E64}" type="pres">
      <dgm:prSet presAssocID="{ECD7A82F-63F5-A34C-BB76-8BB5F39075FE}" presName="Name13" presStyleLbl="parChTrans1D2" presStyleIdx="8" presStyleCnt="12"/>
      <dgm:spPr/>
      <dgm:t>
        <a:bodyPr/>
        <a:lstStyle/>
        <a:p>
          <a:endParaRPr lang="en-US"/>
        </a:p>
      </dgm:t>
    </dgm:pt>
    <dgm:pt modelId="{9C9CBBE9-F735-884F-B1EB-7FD18F1F3483}" type="pres">
      <dgm:prSet presAssocID="{63E3A25A-C826-A740-BB01-3075A0F3EA47}" presName="childText" presStyleLbl="bgAcc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06D4E6-3680-6D45-82D0-D2B1B1DCE403}" type="pres">
      <dgm:prSet presAssocID="{D5942D0C-EE95-754F-BAF2-EB67E28B6F17}" presName="Name13" presStyleLbl="parChTrans1D2" presStyleIdx="9" presStyleCnt="12"/>
      <dgm:spPr/>
      <dgm:t>
        <a:bodyPr/>
        <a:lstStyle/>
        <a:p>
          <a:endParaRPr lang="en-US"/>
        </a:p>
      </dgm:t>
    </dgm:pt>
    <dgm:pt modelId="{67EAAD7F-AC62-2347-AE73-11B6F6875F2D}" type="pres">
      <dgm:prSet presAssocID="{8C55BBEA-3DEE-3F4B-94BD-872DA35944FC}" presName="childText" presStyleLbl="bgAcc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527912-C2C9-FF46-82D8-79209768600E}" type="pres">
      <dgm:prSet presAssocID="{2E18FDC2-BA32-FE44-AC8B-12ABAA295FDD}" presName="Name13" presStyleLbl="parChTrans1D2" presStyleIdx="10" presStyleCnt="12"/>
      <dgm:spPr/>
      <dgm:t>
        <a:bodyPr/>
        <a:lstStyle/>
        <a:p>
          <a:endParaRPr lang="en-US"/>
        </a:p>
      </dgm:t>
    </dgm:pt>
    <dgm:pt modelId="{7D6B81EA-9E44-9A42-8F61-41B13174D7C2}" type="pres">
      <dgm:prSet presAssocID="{CF867503-3A5A-6F45-B97E-726ECCE19730}" presName="childText" presStyleLbl="bgAcc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1DB1AE-C472-C04A-AC00-7DA029254437}" type="pres">
      <dgm:prSet presAssocID="{3CAACAEB-1D27-174C-AF93-999C3C67B235}" presName="root" presStyleCnt="0"/>
      <dgm:spPr/>
    </dgm:pt>
    <dgm:pt modelId="{0533E87E-2D7B-E847-8742-BDDB96296440}" type="pres">
      <dgm:prSet presAssocID="{3CAACAEB-1D27-174C-AF93-999C3C67B235}" presName="rootComposite" presStyleCnt="0"/>
      <dgm:spPr/>
    </dgm:pt>
    <dgm:pt modelId="{B76EF2C6-6F0E-0544-A63D-D5C36743058C}" type="pres">
      <dgm:prSet presAssocID="{3CAACAEB-1D27-174C-AF93-999C3C67B235}" presName="rootText" presStyleLbl="node1" presStyleIdx="8" presStyleCnt="9"/>
      <dgm:spPr/>
      <dgm:t>
        <a:bodyPr/>
        <a:lstStyle/>
        <a:p>
          <a:endParaRPr lang="en-US"/>
        </a:p>
      </dgm:t>
    </dgm:pt>
    <dgm:pt modelId="{F269A21B-2EE9-A74C-B917-3622412F1637}" type="pres">
      <dgm:prSet presAssocID="{3CAACAEB-1D27-174C-AF93-999C3C67B235}" presName="rootConnector" presStyleLbl="node1" presStyleIdx="8" presStyleCnt="9"/>
      <dgm:spPr/>
      <dgm:t>
        <a:bodyPr/>
        <a:lstStyle/>
        <a:p>
          <a:endParaRPr lang="en-US"/>
        </a:p>
      </dgm:t>
    </dgm:pt>
    <dgm:pt modelId="{9624BA21-94A6-ED45-9060-D1AADB96E203}" type="pres">
      <dgm:prSet presAssocID="{3CAACAEB-1D27-174C-AF93-999C3C67B235}" presName="childShape" presStyleCnt="0"/>
      <dgm:spPr/>
    </dgm:pt>
    <dgm:pt modelId="{F5DEF100-9163-E742-AA16-9BA60CEF7388}" type="pres">
      <dgm:prSet presAssocID="{99946740-6CF1-7B4A-BF8C-E490E411B251}" presName="Name13" presStyleLbl="parChTrans1D2" presStyleIdx="11" presStyleCnt="12"/>
      <dgm:spPr/>
      <dgm:t>
        <a:bodyPr/>
        <a:lstStyle/>
        <a:p>
          <a:endParaRPr lang="en-US"/>
        </a:p>
      </dgm:t>
    </dgm:pt>
    <dgm:pt modelId="{BA3766E1-894C-8B43-A300-9ED93BDF06F5}" type="pres">
      <dgm:prSet presAssocID="{017B570C-F428-054E-9A76-27425AB9FBAF}" presName="childText" presStyleLbl="bgAcc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98332B-DE2B-734A-A594-D9CC897B0533}" type="presOf" srcId="{9874BF55-6A07-3E40-8B78-4130C57D6F91}" destId="{185632AC-1E46-4B48-AF99-73892D3EFCA9}" srcOrd="0" destOrd="0" presId="urn:microsoft.com/office/officeart/2005/8/layout/hierarchy3"/>
    <dgm:cxn modelId="{E78D0B28-158B-574F-8E19-ED31A7610BBC}" type="presOf" srcId="{D9CE8F8D-B7BE-834A-B797-7FD8E12A1B82}" destId="{2F1A40FB-1EA4-CB4A-9783-DE6C920681F4}" srcOrd="0" destOrd="0" presId="urn:microsoft.com/office/officeart/2005/8/layout/hierarchy3"/>
    <dgm:cxn modelId="{E939D647-8347-2A4A-9520-40717B8DD556}" type="presOf" srcId="{1EC2411A-44B2-6E43-A610-CBFBF3140797}" destId="{B2506697-8EB7-BF4D-BF74-088EB86F2782}" srcOrd="1" destOrd="0" presId="urn:microsoft.com/office/officeart/2005/8/layout/hierarchy3"/>
    <dgm:cxn modelId="{5A3DA9EF-A969-3A43-A634-6DAF7163BD69}" srcId="{C4102D48-9E41-5F4E-BC00-13AEEBE095C9}" destId="{1EC2411A-44B2-6E43-A610-CBFBF3140797}" srcOrd="7" destOrd="0" parTransId="{7B16F1AE-C552-B34B-81F5-29D44AB4151C}" sibTransId="{43A0858E-0AE4-5F4D-AB96-9B433C877CC4}"/>
    <dgm:cxn modelId="{C2477047-6BD9-6746-A187-2D47E02F12E3}" srcId="{1EC2411A-44B2-6E43-A610-CBFBF3140797}" destId="{0A58748B-F23F-A245-9677-84E397AA8602}" srcOrd="2" destOrd="0" parTransId="{1AC389E8-144E-6E48-B66F-544335976244}" sibTransId="{E4F45960-D93F-974E-AFDF-6E88068B5C8D}"/>
    <dgm:cxn modelId="{95A03914-841C-3F4E-ACAB-1C79B6EF1B4A}" srcId="{1EC2411A-44B2-6E43-A610-CBFBF3140797}" destId="{8C55BBEA-3DEE-3F4B-94BD-872DA35944FC}" srcOrd="4" destOrd="0" parTransId="{D5942D0C-EE95-754F-BAF2-EB67E28B6F17}" sibTransId="{0EAD2157-E86C-AA4D-9BD2-0AD8D259D8C8}"/>
    <dgm:cxn modelId="{80D08746-F4D7-C646-A486-E911B96958E0}" srcId="{5823E392-F3CB-894C-8E73-35E62DAB7369}" destId="{DC88FAFD-E7A3-F643-9983-A3C743A28783}" srcOrd="1" destOrd="0" parTransId="{B4363710-B726-3049-A0B3-F4A792D33908}" sibTransId="{FE92C88F-BEC7-6B46-B014-2CFD3B19A4EF}"/>
    <dgm:cxn modelId="{8E52DC59-6D55-914C-9315-43DA242F66A3}" type="presOf" srcId="{2E18FDC2-BA32-FE44-AC8B-12ABAA295FDD}" destId="{2D527912-C2C9-FF46-82D8-79209768600E}" srcOrd="0" destOrd="0" presId="urn:microsoft.com/office/officeart/2005/8/layout/hierarchy3"/>
    <dgm:cxn modelId="{06D06D25-6EA7-9347-ACBD-40BBE08A01A0}" srcId="{C4102D48-9E41-5F4E-BC00-13AEEBE095C9}" destId="{3157F685-2B0D-B84A-ADB2-CFF126F52EDB}" srcOrd="0" destOrd="0" parTransId="{8A32D458-470F-5946-8AE5-BFA9CFEAEE3B}" sibTransId="{D403AA64-5CDD-6A4F-B520-931E9182D28C}"/>
    <dgm:cxn modelId="{FEB1FD67-AE73-DA40-8BA8-ADFB9412D369}" type="presOf" srcId="{3CAACAEB-1D27-174C-AF93-999C3C67B235}" destId="{B76EF2C6-6F0E-0544-A63D-D5C36743058C}" srcOrd="0" destOrd="0" presId="urn:microsoft.com/office/officeart/2005/8/layout/hierarchy3"/>
    <dgm:cxn modelId="{632870AA-5559-A549-84C0-9B4CE2A38954}" type="presOf" srcId="{FD3D9271-1AF9-2545-BDC6-2A8AB4360FBB}" destId="{49D5A8D4-F81A-A044-891E-D7EFCDE21F30}" srcOrd="0" destOrd="0" presId="urn:microsoft.com/office/officeart/2005/8/layout/hierarchy3"/>
    <dgm:cxn modelId="{25D8DD29-C0A7-E344-8873-C044D42E516D}" type="presOf" srcId="{E6F6CCC3-15E1-CC43-BD8B-65BF07F2E4C6}" destId="{626E5B65-E3C5-984D-8643-13139DF6995A}" srcOrd="0" destOrd="0" presId="urn:microsoft.com/office/officeart/2005/8/layout/hierarchy3"/>
    <dgm:cxn modelId="{9A024E7E-40EE-4944-BDDD-5914DD716D05}" type="presOf" srcId="{5823E392-F3CB-894C-8E73-35E62DAB7369}" destId="{52A679E4-B71F-6848-B8BD-58A6DED729F8}" srcOrd="1" destOrd="0" presId="urn:microsoft.com/office/officeart/2005/8/layout/hierarchy3"/>
    <dgm:cxn modelId="{717C0F0A-2C3A-0248-A4EA-3F68F7C47A0F}" type="presOf" srcId="{0A58748B-F23F-A245-9677-84E397AA8602}" destId="{F2ADE0B0-ACBF-3A4D-AD26-BE7166235BBE}" srcOrd="0" destOrd="0" presId="urn:microsoft.com/office/officeart/2005/8/layout/hierarchy3"/>
    <dgm:cxn modelId="{638416ED-B4CD-104A-98E8-F7FCC8656332}" type="presOf" srcId="{7B8CDDDA-39DA-CD4F-AEF8-2CCC4F5A1F20}" destId="{1D19D8FC-609B-2249-B8B0-1178F22DF3D7}" srcOrd="0" destOrd="0" presId="urn:microsoft.com/office/officeart/2005/8/layout/hierarchy3"/>
    <dgm:cxn modelId="{482AED7B-5363-4340-AAB0-FA494DCEE5EB}" type="presOf" srcId="{67571F01-264E-294B-BEA9-FE221EF60449}" destId="{5FF25DED-EF8F-E840-B354-49F5C22FD280}" srcOrd="0" destOrd="0" presId="urn:microsoft.com/office/officeart/2005/8/layout/hierarchy3"/>
    <dgm:cxn modelId="{AE87C003-3843-2243-99F8-43A06539D7ED}" type="presOf" srcId="{99946740-6CF1-7B4A-BF8C-E490E411B251}" destId="{F5DEF100-9163-E742-AA16-9BA60CEF7388}" srcOrd="0" destOrd="0" presId="urn:microsoft.com/office/officeart/2005/8/layout/hierarchy3"/>
    <dgm:cxn modelId="{46F362F1-3E66-3045-8325-7CB0E5590317}" type="presOf" srcId="{3157F685-2B0D-B84A-ADB2-CFF126F52EDB}" destId="{0DC12478-F134-304F-AA65-A25004A54452}" srcOrd="1" destOrd="0" presId="urn:microsoft.com/office/officeart/2005/8/layout/hierarchy3"/>
    <dgm:cxn modelId="{7EC8C83C-57EF-6E4E-8F3C-AB7432500B3F}" type="presOf" srcId="{74D0BD42-263C-8441-AE25-24DD179F758C}" destId="{A755BB8D-5762-154B-940F-E376C558075A}" srcOrd="1" destOrd="0" presId="urn:microsoft.com/office/officeart/2005/8/layout/hierarchy3"/>
    <dgm:cxn modelId="{C5BDE68E-B6B0-5E43-B563-31B76BDBCD32}" type="presOf" srcId="{CF867503-3A5A-6F45-B97E-726ECCE19730}" destId="{7D6B81EA-9E44-9A42-8F61-41B13174D7C2}" srcOrd="0" destOrd="0" presId="urn:microsoft.com/office/officeart/2005/8/layout/hierarchy3"/>
    <dgm:cxn modelId="{702D2073-7EA0-214D-948B-1021BE92579B}" type="presOf" srcId="{E9CC4753-51B7-974F-BD98-C98A056686B8}" destId="{F9166FE1-83ED-414A-95C1-6F46A6047494}" srcOrd="0" destOrd="0" presId="urn:microsoft.com/office/officeart/2005/8/layout/hierarchy3"/>
    <dgm:cxn modelId="{0EB17A6E-3B6C-D34D-8524-CC3A5D91FBC9}" type="presOf" srcId="{545FC9B1-6484-654E-A30B-73C6F03929B2}" destId="{0E2C6BE2-F67B-5546-84AD-B7AEF8098097}" srcOrd="0" destOrd="0" presId="urn:microsoft.com/office/officeart/2005/8/layout/hierarchy3"/>
    <dgm:cxn modelId="{B031A654-AE28-7749-BDF2-691F6E822707}" type="presOf" srcId="{3157F685-2B0D-B84A-ADB2-CFF126F52EDB}" destId="{54C6D5BD-38C7-D14B-92A5-91B06376047D}" srcOrd="0" destOrd="0" presId="urn:microsoft.com/office/officeart/2005/8/layout/hierarchy3"/>
    <dgm:cxn modelId="{75A309C6-8258-A64A-950D-41C8711AC6CD}" srcId="{3CAACAEB-1D27-174C-AF93-999C3C67B235}" destId="{017B570C-F428-054E-9A76-27425AB9FBAF}" srcOrd="0" destOrd="0" parTransId="{99946740-6CF1-7B4A-BF8C-E490E411B251}" sibTransId="{146C65BE-52E3-4541-B9CF-C4168A5D03CB}"/>
    <dgm:cxn modelId="{2A25A7D8-AB55-6749-89BA-18974F8362AC}" type="presOf" srcId="{63E3A25A-C826-A740-BB01-3075A0F3EA47}" destId="{9C9CBBE9-F735-884F-B1EB-7FD18F1F3483}" srcOrd="0" destOrd="0" presId="urn:microsoft.com/office/officeart/2005/8/layout/hierarchy3"/>
    <dgm:cxn modelId="{DBC84106-7934-6546-A06E-1A25FC1C6E6E}" type="presOf" srcId="{B348E082-5E07-E048-938B-2DFAB918F5FA}" destId="{E1F1D946-4183-A94C-B8C8-9C95CEC682A4}" srcOrd="0" destOrd="0" presId="urn:microsoft.com/office/officeart/2005/8/layout/hierarchy3"/>
    <dgm:cxn modelId="{44130CC4-2590-1C4C-B656-57FF16535B4C}" srcId="{C4102D48-9E41-5F4E-BC00-13AEEBE095C9}" destId="{3CAACAEB-1D27-174C-AF93-999C3C67B235}" srcOrd="8" destOrd="0" parTransId="{0930E960-35EA-0742-AE74-ACFDCD8E7CE0}" sibTransId="{49843386-BBB9-534E-AEF0-5A9E601B5C52}"/>
    <dgm:cxn modelId="{56B48E70-937E-EC4F-985B-E823D94C626A}" type="presOf" srcId="{3CAACAEB-1D27-174C-AF93-999C3C67B235}" destId="{F269A21B-2EE9-A74C-B917-3622412F1637}" srcOrd="1" destOrd="0" presId="urn:microsoft.com/office/officeart/2005/8/layout/hierarchy3"/>
    <dgm:cxn modelId="{8D76D8F9-1DE8-5E41-B0E9-925B20CA8642}" type="presOf" srcId="{5823E392-F3CB-894C-8E73-35E62DAB7369}" destId="{A4B64E0C-616B-7548-90AA-CD35A26CF14F}" srcOrd="0" destOrd="0" presId="urn:microsoft.com/office/officeart/2005/8/layout/hierarchy3"/>
    <dgm:cxn modelId="{4439422F-2FF4-7249-958C-CDCA0F52BBDD}" srcId="{545FC9B1-6484-654E-A30B-73C6F03929B2}" destId="{FD3D9271-1AF9-2545-BDC6-2A8AB4360FBB}" srcOrd="1" destOrd="0" parTransId="{B348E082-5E07-E048-938B-2DFAB918F5FA}" sibTransId="{62420055-DC3C-674F-96A4-3954D8D64BAA}"/>
    <dgm:cxn modelId="{DDDE08FF-1139-7242-AE94-7E77D3A7AC37}" srcId="{C4102D48-9E41-5F4E-BC00-13AEEBE095C9}" destId="{74D0BD42-263C-8441-AE25-24DD179F758C}" srcOrd="3" destOrd="0" parTransId="{CA0805A2-9145-0141-A5EC-42A52520F322}" sibTransId="{A407C830-89C6-2345-B909-9FC24177F20C}"/>
    <dgm:cxn modelId="{FFD37868-EAF6-FD4B-809B-30D7AD5E51BF}" type="presOf" srcId="{B2BFA78D-C231-A841-A3CD-9D45D0BBAB56}" destId="{B22D3723-CB82-174E-9A8A-04A1795C1131}" srcOrd="0" destOrd="0" presId="urn:microsoft.com/office/officeart/2005/8/layout/hierarchy3"/>
    <dgm:cxn modelId="{9D901C7F-F383-1D47-8E07-3FDA571380B9}" type="presOf" srcId="{11E5FC39-8E29-0F4B-BA5F-1017F1298053}" destId="{58CD817A-1CD9-544C-9CB9-AB18A93235CC}" srcOrd="0" destOrd="0" presId="urn:microsoft.com/office/officeart/2005/8/layout/hierarchy3"/>
    <dgm:cxn modelId="{EC9D9BEB-C965-B744-85B4-E25E8BB62E50}" srcId="{C4102D48-9E41-5F4E-BC00-13AEEBE095C9}" destId="{7B8CDDDA-39DA-CD4F-AEF8-2CCC4F5A1F20}" srcOrd="4" destOrd="0" parTransId="{EC15E7E1-63F8-484A-A54E-19254667FD98}" sibTransId="{3F740043-45D7-E848-8EC3-1B0391E35E20}"/>
    <dgm:cxn modelId="{24BFDE66-54CF-1A4D-90F9-DAFE949242AE}" type="presOf" srcId="{545FC9B1-6484-654E-A30B-73C6F03929B2}" destId="{1FE3D5C7-0EC3-1E47-BDC2-53DECAD74E19}" srcOrd="1" destOrd="0" presId="urn:microsoft.com/office/officeart/2005/8/layout/hierarchy3"/>
    <dgm:cxn modelId="{06A9E327-1456-4A46-90D7-CB8F2A2307AD}" srcId="{1EC2411A-44B2-6E43-A610-CBFBF3140797}" destId="{E6F6CCC3-15E1-CC43-BD8B-65BF07F2E4C6}" srcOrd="1" destOrd="0" parTransId="{8386FB7F-2CE1-2A48-A0AB-4CB35FF6C28B}" sibTransId="{60941FAA-6F6B-9F48-9F62-09945E6D3909}"/>
    <dgm:cxn modelId="{24AE3A96-352C-A647-82DE-7B0D57CE6620}" srcId="{5823E392-F3CB-894C-8E73-35E62DAB7369}" destId="{9F57C734-9C31-E146-A017-E17EE2379BFD}" srcOrd="2" destOrd="0" parTransId="{01B9EF4E-1745-2045-AE7A-1064EB6DAE58}" sibTransId="{47A896D4-1AFB-2C46-A985-9A5A33923163}"/>
    <dgm:cxn modelId="{230A25B3-5E82-3C43-9B1C-9EEF7BA57A3B}" type="presOf" srcId="{7B8CDDDA-39DA-CD4F-AEF8-2CCC4F5A1F20}" destId="{FA221AEF-A677-0341-ABFE-CC43715DEF12}" srcOrd="1" destOrd="0" presId="urn:microsoft.com/office/officeart/2005/8/layout/hierarchy3"/>
    <dgm:cxn modelId="{D77D92E8-2E17-B842-9C0A-70D447BB2660}" type="presOf" srcId="{B4363710-B726-3049-A0B3-F4A792D33908}" destId="{B76B6BED-A6B0-8E4D-9246-1A2AAA325529}" srcOrd="0" destOrd="0" presId="urn:microsoft.com/office/officeart/2005/8/layout/hierarchy3"/>
    <dgm:cxn modelId="{D46A7515-8C7B-FF4D-8183-1EB287DB0556}" srcId="{C4102D48-9E41-5F4E-BC00-13AEEBE095C9}" destId="{11E5FC39-8E29-0F4B-BA5F-1017F1298053}" srcOrd="2" destOrd="0" parTransId="{863F5E41-7812-414D-8EFB-C5BA90E976C0}" sibTransId="{885FDED4-04AF-AD49-A865-75DE4F37C3EB}"/>
    <dgm:cxn modelId="{EC90E249-5789-1943-8B98-E476327BF06C}" type="presOf" srcId="{DC88FAFD-E7A3-F643-9983-A3C743A28783}" destId="{320D2309-E35E-C141-A5B6-0F7B9C2B6F35}" srcOrd="0" destOrd="0" presId="urn:microsoft.com/office/officeart/2005/8/layout/hierarchy3"/>
    <dgm:cxn modelId="{3DF4542C-D534-7948-8AEB-C924A7D2D74E}" type="presOf" srcId="{8386FB7F-2CE1-2A48-A0AB-4CB35FF6C28B}" destId="{61D08D90-323A-1E4A-A3DC-91D75084DDB2}" srcOrd="0" destOrd="0" presId="urn:microsoft.com/office/officeart/2005/8/layout/hierarchy3"/>
    <dgm:cxn modelId="{E71FEF89-9479-494D-B637-1E7D0AF38A4F}" srcId="{5823E392-F3CB-894C-8E73-35E62DAB7369}" destId="{B2BFA78D-C231-A841-A3CD-9D45D0BBAB56}" srcOrd="0" destOrd="0" parTransId="{9874BF55-6A07-3E40-8B78-4130C57D6F91}" sibTransId="{AA603ABD-A1C7-1D48-80FD-59F6AF3B2980}"/>
    <dgm:cxn modelId="{B0369DA9-F06F-1D4E-95C5-66FEB54859F0}" srcId="{C4102D48-9E41-5F4E-BC00-13AEEBE095C9}" destId="{5823E392-F3CB-894C-8E73-35E62DAB7369}" srcOrd="1" destOrd="0" parTransId="{4F2F73F0-C114-7249-B022-8A4BA74E87BA}" sibTransId="{BDF34D69-ECA8-0A42-AC23-DECAF165B39C}"/>
    <dgm:cxn modelId="{2537B14E-A7E8-D142-9DF2-DFB13A2CBD28}" srcId="{C4102D48-9E41-5F4E-BC00-13AEEBE095C9}" destId="{D9CE8F8D-B7BE-834A-B797-7FD8E12A1B82}" srcOrd="6" destOrd="0" parTransId="{F5E2EC80-0C9D-CA49-A1BF-F214D7C561B5}" sibTransId="{67D90A48-0019-CF4F-854A-CFC30ECD61F2}"/>
    <dgm:cxn modelId="{EA97FAE5-6B54-F24A-8120-0E6D05AC8FDC}" type="presOf" srcId="{1EC2411A-44B2-6E43-A610-CBFBF3140797}" destId="{4D7E4A63-DEA0-2A4E-864D-03D3872E31C7}" srcOrd="0" destOrd="0" presId="urn:microsoft.com/office/officeart/2005/8/layout/hierarchy3"/>
    <dgm:cxn modelId="{82BAC2F6-86A5-6640-9BF2-5E67A54B6663}" srcId="{1EC2411A-44B2-6E43-A610-CBFBF3140797}" destId="{63E3A25A-C826-A740-BB01-3075A0F3EA47}" srcOrd="3" destOrd="0" parTransId="{ECD7A82F-63F5-A34C-BB76-8BB5F39075FE}" sibTransId="{681C5209-D387-354B-9A8C-C6BF86B0B178}"/>
    <dgm:cxn modelId="{33604D08-1461-A542-A76D-87E0DE0AD4D1}" type="presOf" srcId="{74D0BD42-263C-8441-AE25-24DD179F758C}" destId="{5D34F5DB-8995-6E47-9D01-618DEC659614}" srcOrd="0" destOrd="0" presId="urn:microsoft.com/office/officeart/2005/8/layout/hierarchy3"/>
    <dgm:cxn modelId="{DA6AF325-0393-7343-954C-B5B57A991104}" srcId="{C4102D48-9E41-5F4E-BC00-13AEEBE095C9}" destId="{545FC9B1-6484-654E-A30B-73C6F03929B2}" srcOrd="5" destOrd="0" parTransId="{BF144141-1EE6-BA47-9DDD-66482C6FCB7C}" sibTransId="{BF4FD6A6-2635-8F4B-B7E0-32845F2EA090}"/>
    <dgm:cxn modelId="{378E3B3F-24FC-4645-AF7C-19DAF1DD9A3C}" type="presOf" srcId="{D9CE8F8D-B7BE-834A-B797-7FD8E12A1B82}" destId="{2BD54220-B699-0147-A77B-1748DCFB4386}" srcOrd="1" destOrd="0" presId="urn:microsoft.com/office/officeart/2005/8/layout/hierarchy3"/>
    <dgm:cxn modelId="{01E203D1-39DE-7F48-9A58-EEEA48B33DEE}" type="presOf" srcId="{C4102D48-9E41-5F4E-BC00-13AEEBE095C9}" destId="{76BCF25B-E9A8-2B42-9E32-9E3D17A12E60}" srcOrd="0" destOrd="0" presId="urn:microsoft.com/office/officeart/2005/8/layout/hierarchy3"/>
    <dgm:cxn modelId="{922E155B-FE47-9D4F-B82E-3E5C7AB0B817}" type="presOf" srcId="{8C55BBEA-3DEE-3F4B-94BD-872DA35944FC}" destId="{67EAAD7F-AC62-2347-AE73-11B6F6875F2D}" srcOrd="0" destOrd="0" presId="urn:microsoft.com/office/officeart/2005/8/layout/hierarchy3"/>
    <dgm:cxn modelId="{8FDA50DE-3339-AD4C-91D6-81A0630335FE}" srcId="{1EC2411A-44B2-6E43-A610-CBFBF3140797}" destId="{CF867503-3A5A-6F45-B97E-726ECCE19730}" srcOrd="5" destOrd="0" parTransId="{2E18FDC2-BA32-FE44-AC8B-12ABAA295FDD}" sibTransId="{EF658283-6B22-F742-8DD0-1A6C054A697C}"/>
    <dgm:cxn modelId="{19420BF0-BF19-074B-B129-87ABE5C27F52}" type="presOf" srcId="{ECED537B-2955-7248-B543-FC5D7FF40D66}" destId="{4A4EABB2-E81C-AD46-91F2-8F059BB8C11C}" srcOrd="0" destOrd="0" presId="urn:microsoft.com/office/officeart/2005/8/layout/hierarchy3"/>
    <dgm:cxn modelId="{7F5D3A6B-6006-774C-9AB7-4485153C7F8F}" type="presOf" srcId="{11E5FC39-8E29-0F4B-BA5F-1017F1298053}" destId="{4706354B-E037-5A4F-9D8A-3AF4B819916C}" srcOrd="1" destOrd="0" presId="urn:microsoft.com/office/officeart/2005/8/layout/hierarchy3"/>
    <dgm:cxn modelId="{014AC681-4866-9440-A3BA-F78FE7D4BDD8}" type="presOf" srcId="{1AC389E8-144E-6E48-B66F-544335976244}" destId="{E9B6E7C4-BDAB-C24B-9AD0-63A3ADBD1238}" srcOrd="0" destOrd="0" presId="urn:microsoft.com/office/officeart/2005/8/layout/hierarchy3"/>
    <dgm:cxn modelId="{9EC3ECE2-1F3D-274B-BAC5-C9CEA5370C82}" type="presOf" srcId="{84483BA9-4E3E-2644-A1FF-372D36721C1A}" destId="{521D9849-C30A-7745-A512-C8598EFF48FB}" srcOrd="0" destOrd="0" presId="urn:microsoft.com/office/officeart/2005/8/layout/hierarchy3"/>
    <dgm:cxn modelId="{73275FD5-7011-D044-AD30-EA33B2BB1A7F}" type="presOf" srcId="{017B570C-F428-054E-9A76-27425AB9FBAF}" destId="{BA3766E1-894C-8B43-A300-9ED93BDF06F5}" srcOrd="0" destOrd="0" presId="urn:microsoft.com/office/officeart/2005/8/layout/hierarchy3"/>
    <dgm:cxn modelId="{E49C6BD2-D9FA-FD46-91DE-3BDE12188805}" type="presOf" srcId="{ECD7A82F-63F5-A34C-BB76-8BB5F39075FE}" destId="{74F91E70-DC42-FA4A-91BC-2EB41E208E64}" srcOrd="0" destOrd="0" presId="urn:microsoft.com/office/officeart/2005/8/layout/hierarchy3"/>
    <dgm:cxn modelId="{4DC2185C-590B-D442-BF27-CCF31D54C874}" srcId="{1EC2411A-44B2-6E43-A610-CBFBF3140797}" destId="{84483BA9-4E3E-2644-A1FF-372D36721C1A}" srcOrd="0" destOrd="0" parTransId="{ECED537B-2955-7248-B543-FC5D7FF40D66}" sibTransId="{10914691-7FF8-AF46-9CDE-4A73DF6FA926}"/>
    <dgm:cxn modelId="{905E7930-DDC6-B149-985A-47F0B3FFCF98}" type="presOf" srcId="{D5942D0C-EE95-754F-BAF2-EB67E28B6F17}" destId="{1106D4E6-3680-6D45-82D0-D2B1B1DCE403}" srcOrd="0" destOrd="0" presId="urn:microsoft.com/office/officeart/2005/8/layout/hierarchy3"/>
    <dgm:cxn modelId="{5805B1DB-1FC6-764C-922A-B0D32FF72AEB}" type="presOf" srcId="{9F57C734-9C31-E146-A017-E17EE2379BFD}" destId="{263A183C-64FA-9340-992F-9C37E25AC10D}" srcOrd="0" destOrd="0" presId="urn:microsoft.com/office/officeart/2005/8/layout/hierarchy3"/>
    <dgm:cxn modelId="{8DBD9F7D-0BC9-CD44-97C2-7F46DE2FF926}" type="presOf" srcId="{01B9EF4E-1745-2045-AE7A-1064EB6DAE58}" destId="{ED762DC0-C2C6-8D46-AA4B-5E3B0F8189E8}" srcOrd="0" destOrd="0" presId="urn:microsoft.com/office/officeart/2005/8/layout/hierarchy3"/>
    <dgm:cxn modelId="{F90D1C09-154D-EB44-A2E5-95AA320E5428}" srcId="{545FC9B1-6484-654E-A30B-73C6F03929B2}" destId="{E9CC4753-51B7-974F-BD98-C98A056686B8}" srcOrd="0" destOrd="0" parTransId="{67571F01-264E-294B-BEA9-FE221EF60449}" sibTransId="{A0EFE014-9E97-D945-ACE4-11C431F37483}"/>
    <dgm:cxn modelId="{B8E4C591-8462-4145-8EED-3E2F90ADE9DD}" type="presParOf" srcId="{76BCF25B-E9A8-2B42-9E32-9E3D17A12E60}" destId="{C16662E6-6DC6-CB41-92A1-B2B826885319}" srcOrd="0" destOrd="0" presId="urn:microsoft.com/office/officeart/2005/8/layout/hierarchy3"/>
    <dgm:cxn modelId="{99864726-014A-5D4E-8C57-ED96AC51F189}" type="presParOf" srcId="{C16662E6-6DC6-CB41-92A1-B2B826885319}" destId="{698D583C-2134-D748-90DE-DA66A42BBFFA}" srcOrd="0" destOrd="0" presId="urn:microsoft.com/office/officeart/2005/8/layout/hierarchy3"/>
    <dgm:cxn modelId="{026B7230-C7B4-AD47-A3E4-1B848F91C608}" type="presParOf" srcId="{698D583C-2134-D748-90DE-DA66A42BBFFA}" destId="{54C6D5BD-38C7-D14B-92A5-91B06376047D}" srcOrd="0" destOrd="0" presId="urn:microsoft.com/office/officeart/2005/8/layout/hierarchy3"/>
    <dgm:cxn modelId="{B6B49962-A7D8-2A42-A6D4-FBF131FFF882}" type="presParOf" srcId="{698D583C-2134-D748-90DE-DA66A42BBFFA}" destId="{0DC12478-F134-304F-AA65-A25004A54452}" srcOrd="1" destOrd="0" presId="urn:microsoft.com/office/officeart/2005/8/layout/hierarchy3"/>
    <dgm:cxn modelId="{FA1F5496-5C6D-184A-AC56-46EB406C9722}" type="presParOf" srcId="{C16662E6-6DC6-CB41-92A1-B2B826885319}" destId="{1F45F686-F0A2-1440-8FBC-E65FBBE1FEC4}" srcOrd="1" destOrd="0" presId="urn:microsoft.com/office/officeart/2005/8/layout/hierarchy3"/>
    <dgm:cxn modelId="{D5D0F25A-B926-4C46-9278-697354910B5E}" type="presParOf" srcId="{76BCF25B-E9A8-2B42-9E32-9E3D17A12E60}" destId="{7CA3FACA-C36C-B440-B914-77FF2B740D8A}" srcOrd="1" destOrd="0" presId="urn:microsoft.com/office/officeart/2005/8/layout/hierarchy3"/>
    <dgm:cxn modelId="{2EA17D85-B038-8340-9733-AEC2822C92BD}" type="presParOf" srcId="{7CA3FACA-C36C-B440-B914-77FF2B740D8A}" destId="{5464E1D5-1128-C048-B617-ECE3AB082C0A}" srcOrd="0" destOrd="0" presId="urn:microsoft.com/office/officeart/2005/8/layout/hierarchy3"/>
    <dgm:cxn modelId="{0722B1E1-9295-7643-B64F-6D283D29207C}" type="presParOf" srcId="{5464E1D5-1128-C048-B617-ECE3AB082C0A}" destId="{A4B64E0C-616B-7548-90AA-CD35A26CF14F}" srcOrd="0" destOrd="0" presId="urn:microsoft.com/office/officeart/2005/8/layout/hierarchy3"/>
    <dgm:cxn modelId="{8960FCA5-3D1E-6B4E-925B-235198EB5CD8}" type="presParOf" srcId="{5464E1D5-1128-C048-B617-ECE3AB082C0A}" destId="{52A679E4-B71F-6848-B8BD-58A6DED729F8}" srcOrd="1" destOrd="0" presId="urn:microsoft.com/office/officeart/2005/8/layout/hierarchy3"/>
    <dgm:cxn modelId="{AA5E75A3-E334-654F-964D-DEE1D4BDC421}" type="presParOf" srcId="{7CA3FACA-C36C-B440-B914-77FF2B740D8A}" destId="{E6612C1F-2A61-044F-B899-DCA743A4A9C6}" srcOrd="1" destOrd="0" presId="urn:microsoft.com/office/officeart/2005/8/layout/hierarchy3"/>
    <dgm:cxn modelId="{9AED0788-7D6D-3440-BD3A-B019B836AEFD}" type="presParOf" srcId="{E6612C1F-2A61-044F-B899-DCA743A4A9C6}" destId="{185632AC-1E46-4B48-AF99-73892D3EFCA9}" srcOrd="0" destOrd="0" presId="urn:microsoft.com/office/officeart/2005/8/layout/hierarchy3"/>
    <dgm:cxn modelId="{1BCEFED9-014B-144F-BA50-7D8FE394DAB0}" type="presParOf" srcId="{E6612C1F-2A61-044F-B899-DCA743A4A9C6}" destId="{B22D3723-CB82-174E-9A8A-04A1795C1131}" srcOrd="1" destOrd="0" presId="urn:microsoft.com/office/officeart/2005/8/layout/hierarchy3"/>
    <dgm:cxn modelId="{E1E8A3E8-E4EE-294E-9C5B-22F7A8F9E3BF}" type="presParOf" srcId="{E6612C1F-2A61-044F-B899-DCA743A4A9C6}" destId="{B76B6BED-A6B0-8E4D-9246-1A2AAA325529}" srcOrd="2" destOrd="0" presId="urn:microsoft.com/office/officeart/2005/8/layout/hierarchy3"/>
    <dgm:cxn modelId="{F30F460A-2164-4841-820F-7E0055243377}" type="presParOf" srcId="{E6612C1F-2A61-044F-B899-DCA743A4A9C6}" destId="{320D2309-E35E-C141-A5B6-0F7B9C2B6F35}" srcOrd="3" destOrd="0" presId="urn:microsoft.com/office/officeart/2005/8/layout/hierarchy3"/>
    <dgm:cxn modelId="{A1E1C429-3AAA-684B-9846-070AD541159B}" type="presParOf" srcId="{E6612C1F-2A61-044F-B899-DCA743A4A9C6}" destId="{ED762DC0-C2C6-8D46-AA4B-5E3B0F8189E8}" srcOrd="4" destOrd="0" presId="urn:microsoft.com/office/officeart/2005/8/layout/hierarchy3"/>
    <dgm:cxn modelId="{3CC31410-9DF8-E545-ABFA-4F0EADE365EE}" type="presParOf" srcId="{E6612C1F-2A61-044F-B899-DCA743A4A9C6}" destId="{263A183C-64FA-9340-992F-9C37E25AC10D}" srcOrd="5" destOrd="0" presId="urn:microsoft.com/office/officeart/2005/8/layout/hierarchy3"/>
    <dgm:cxn modelId="{3803246F-3D0D-CB4B-9143-E174CD365691}" type="presParOf" srcId="{76BCF25B-E9A8-2B42-9E32-9E3D17A12E60}" destId="{C9B9B01B-920E-944C-AC35-20A3316BEC74}" srcOrd="2" destOrd="0" presId="urn:microsoft.com/office/officeart/2005/8/layout/hierarchy3"/>
    <dgm:cxn modelId="{2D2EE05A-C0D0-AC4F-8E2B-9EBBDD8A8DE7}" type="presParOf" srcId="{C9B9B01B-920E-944C-AC35-20A3316BEC74}" destId="{5F12CAE6-B095-A240-8ECD-37D22F7461BB}" srcOrd="0" destOrd="0" presId="urn:microsoft.com/office/officeart/2005/8/layout/hierarchy3"/>
    <dgm:cxn modelId="{61626FC6-CEB7-2449-A093-CEDB16F9277E}" type="presParOf" srcId="{5F12CAE6-B095-A240-8ECD-37D22F7461BB}" destId="{58CD817A-1CD9-544C-9CB9-AB18A93235CC}" srcOrd="0" destOrd="0" presId="urn:microsoft.com/office/officeart/2005/8/layout/hierarchy3"/>
    <dgm:cxn modelId="{3CE086E2-939D-9246-9011-6DA68AFF0955}" type="presParOf" srcId="{5F12CAE6-B095-A240-8ECD-37D22F7461BB}" destId="{4706354B-E037-5A4F-9D8A-3AF4B819916C}" srcOrd="1" destOrd="0" presId="urn:microsoft.com/office/officeart/2005/8/layout/hierarchy3"/>
    <dgm:cxn modelId="{342330D9-56FA-824A-90DC-4DCCBA29BA9D}" type="presParOf" srcId="{C9B9B01B-920E-944C-AC35-20A3316BEC74}" destId="{7743AC2F-0D33-C64F-ACD1-F009E67A3AFA}" srcOrd="1" destOrd="0" presId="urn:microsoft.com/office/officeart/2005/8/layout/hierarchy3"/>
    <dgm:cxn modelId="{EA405412-CDE1-CE4B-9448-C890739B4E67}" type="presParOf" srcId="{76BCF25B-E9A8-2B42-9E32-9E3D17A12E60}" destId="{BAC93162-05F7-C94D-8806-0EB42E72DE31}" srcOrd="3" destOrd="0" presId="urn:microsoft.com/office/officeart/2005/8/layout/hierarchy3"/>
    <dgm:cxn modelId="{21110F84-F3AA-6D4C-8448-A9F76288CC75}" type="presParOf" srcId="{BAC93162-05F7-C94D-8806-0EB42E72DE31}" destId="{D4D92EF4-1D75-7A4A-BFE4-7098919EC0D3}" srcOrd="0" destOrd="0" presId="urn:microsoft.com/office/officeart/2005/8/layout/hierarchy3"/>
    <dgm:cxn modelId="{06491021-BE68-CD46-ACA6-7D66A10315CB}" type="presParOf" srcId="{D4D92EF4-1D75-7A4A-BFE4-7098919EC0D3}" destId="{5D34F5DB-8995-6E47-9D01-618DEC659614}" srcOrd="0" destOrd="0" presId="urn:microsoft.com/office/officeart/2005/8/layout/hierarchy3"/>
    <dgm:cxn modelId="{5EC63B42-3FC0-754D-A111-D1A4ED12A393}" type="presParOf" srcId="{D4D92EF4-1D75-7A4A-BFE4-7098919EC0D3}" destId="{A755BB8D-5762-154B-940F-E376C558075A}" srcOrd="1" destOrd="0" presId="urn:microsoft.com/office/officeart/2005/8/layout/hierarchy3"/>
    <dgm:cxn modelId="{AD4F4E40-6BD1-1346-B934-03A52052DD12}" type="presParOf" srcId="{BAC93162-05F7-C94D-8806-0EB42E72DE31}" destId="{82D8C908-27A0-9047-A900-A99DCD54F549}" srcOrd="1" destOrd="0" presId="urn:microsoft.com/office/officeart/2005/8/layout/hierarchy3"/>
    <dgm:cxn modelId="{A8E63C44-48AF-F94E-8A2F-526F7BEB8A8E}" type="presParOf" srcId="{76BCF25B-E9A8-2B42-9E32-9E3D17A12E60}" destId="{AEA5EB80-3F29-CC47-B3E1-96A1E0EE4BF7}" srcOrd="4" destOrd="0" presId="urn:microsoft.com/office/officeart/2005/8/layout/hierarchy3"/>
    <dgm:cxn modelId="{C7B12226-1438-1140-8F59-EFEB16CD0845}" type="presParOf" srcId="{AEA5EB80-3F29-CC47-B3E1-96A1E0EE4BF7}" destId="{0D2538E7-3C77-2941-B4DE-74670D4536B1}" srcOrd="0" destOrd="0" presId="urn:microsoft.com/office/officeart/2005/8/layout/hierarchy3"/>
    <dgm:cxn modelId="{7313D914-8DCD-564B-B1A1-B24A76DBFE59}" type="presParOf" srcId="{0D2538E7-3C77-2941-B4DE-74670D4536B1}" destId="{1D19D8FC-609B-2249-B8B0-1178F22DF3D7}" srcOrd="0" destOrd="0" presId="urn:microsoft.com/office/officeart/2005/8/layout/hierarchy3"/>
    <dgm:cxn modelId="{788752CB-82E6-1D49-835A-3476323203CC}" type="presParOf" srcId="{0D2538E7-3C77-2941-B4DE-74670D4536B1}" destId="{FA221AEF-A677-0341-ABFE-CC43715DEF12}" srcOrd="1" destOrd="0" presId="urn:microsoft.com/office/officeart/2005/8/layout/hierarchy3"/>
    <dgm:cxn modelId="{B9604E43-D1C1-E547-88C2-EE01A7066885}" type="presParOf" srcId="{AEA5EB80-3F29-CC47-B3E1-96A1E0EE4BF7}" destId="{AFFC1312-28CE-F94A-BAB3-0F484732C43D}" srcOrd="1" destOrd="0" presId="urn:microsoft.com/office/officeart/2005/8/layout/hierarchy3"/>
    <dgm:cxn modelId="{A0C1371E-32E0-A04B-BC88-62399BBDED31}" type="presParOf" srcId="{76BCF25B-E9A8-2B42-9E32-9E3D17A12E60}" destId="{475083CE-1256-B24C-914D-520F09723FB3}" srcOrd="5" destOrd="0" presId="urn:microsoft.com/office/officeart/2005/8/layout/hierarchy3"/>
    <dgm:cxn modelId="{2A71FC6A-6480-3F4A-AFB3-F02A405D215A}" type="presParOf" srcId="{475083CE-1256-B24C-914D-520F09723FB3}" destId="{1ABFAF76-1F0B-6A47-B44E-B7D83EF3FEBF}" srcOrd="0" destOrd="0" presId="urn:microsoft.com/office/officeart/2005/8/layout/hierarchy3"/>
    <dgm:cxn modelId="{AD3CEA1C-A7AE-B242-9B0A-60D681BA0D81}" type="presParOf" srcId="{1ABFAF76-1F0B-6A47-B44E-B7D83EF3FEBF}" destId="{0E2C6BE2-F67B-5546-84AD-B7AEF8098097}" srcOrd="0" destOrd="0" presId="urn:microsoft.com/office/officeart/2005/8/layout/hierarchy3"/>
    <dgm:cxn modelId="{283E3F7D-BE89-B744-A522-24AAF6457A6F}" type="presParOf" srcId="{1ABFAF76-1F0B-6A47-B44E-B7D83EF3FEBF}" destId="{1FE3D5C7-0EC3-1E47-BDC2-53DECAD74E19}" srcOrd="1" destOrd="0" presId="urn:microsoft.com/office/officeart/2005/8/layout/hierarchy3"/>
    <dgm:cxn modelId="{BA50B57D-AB0D-2E4D-A2EE-851F6766B13A}" type="presParOf" srcId="{475083CE-1256-B24C-914D-520F09723FB3}" destId="{334D92A8-D320-5047-90E2-9D8425FB13A0}" srcOrd="1" destOrd="0" presId="urn:microsoft.com/office/officeart/2005/8/layout/hierarchy3"/>
    <dgm:cxn modelId="{0D5FEA99-C6D6-A64D-8B51-B889F79FBECD}" type="presParOf" srcId="{334D92A8-D320-5047-90E2-9D8425FB13A0}" destId="{5FF25DED-EF8F-E840-B354-49F5C22FD280}" srcOrd="0" destOrd="0" presId="urn:microsoft.com/office/officeart/2005/8/layout/hierarchy3"/>
    <dgm:cxn modelId="{AA8B8936-BA1D-C546-8FB8-E7B311906337}" type="presParOf" srcId="{334D92A8-D320-5047-90E2-9D8425FB13A0}" destId="{F9166FE1-83ED-414A-95C1-6F46A6047494}" srcOrd="1" destOrd="0" presId="urn:microsoft.com/office/officeart/2005/8/layout/hierarchy3"/>
    <dgm:cxn modelId="{3FBFF66C-1128-634C-B7E6-5C46D2C88435}" type="presParOf" srcId="{334D92A8-D320-5047-90E2-9D8425FB13A0}" destId="{E1F1D946-4183-A94C-B8C8-9C95CEC682A4}" srcOrd="2" destOrd="0" presId="urn:microsoft.com/office/officeart/2005/8/layout/hierarchy3"/>
    <dgm:cxn modelId="{97986F1A-96C5-7D4F-8B48-E12380B435B3}" type="presParOf" srcId="{334D92A8-D320-5047-90E2-9D8425FB13A0}" destId="{49D5A8D4-F81A-A044-891E-D7EFCDE21F30}" srcOrd="3" destOrd="0" presId="urn:microsoft.com/office/officeart/2005/8/layout/hierarchy3"/>
    <dgm:cxn modelId="{A22C85BA-CFD8-B643-9C60-1FFF36AC0574}" type="presParOf" srcId="{76BCF25B-E9A8-2B42-9E32-9E3D17A12E60}" destId="{E37C85D2-B10C-D34F-B722-C218F0ECDB78}" srcOrd="6" destOrd="0" presId="urn:microsoft.com/office/officeart/2005/8/layout/hierarchy3"/>
    <dgm:cxn modelId="{962EC8AB-0DBF-774D-8309-24B6DEA7BD73}" type="presParOf" srcId="{E37C85D2-B10C-D34F-B722-C218F0ECDB78}" destId="{C3BF77BA-D3F6-D446-AFF0-DBD984C1FFBA}" srcOrd="0" destOrd="0" presId="urn:microsoft.com/office/officeart/2005/8/layout/hierarchy3"/>
    <dgm:cxn modelId="{71C47BAD-2E6D-044C-80E5-32C7F9108422}" type="presParOf" srcId="{C3BF77BA-D3F6-D446-AFF0-DBD984C1FFBA}" destId="{2F1A40FB-1EA4-CB4A-9783-DE6C920681F4}" srcOrd="0" destOrd="0" presId="urn:microsoft.com/office/officeart/2005/8/layout/hierarchy3"/>
    <dgm:cxn modelId="{131B85CD-C83F-AE42-8EA0-81246CF7BF11}" type="presParOf" srcId="{C3BF77BA-D3F6-D446-AFF0-DBD984C1FFBA}" destId="{2BD54220-B699-0147-A77B-1748DCFB4386}" srcOrd="1" destOrd="0" presId="urn:microsoft.com/office/officeart/2005/8/layout/hierarchy3"/>
    <dgm:cxn modelId="{1E1D21AC-CF00-F14C-A26A-45272541F93A}" type="presParOf" srcId="{E37C85D2-B10C-D34F-B722-C218F0ECDB78}" destId="{AB78E9C4-3FEB-7046-8392-F7A60BCFF82B}" srcOrd="1" destOrd="0" presId="urn:microsoft.com/office/officeart/2005/8/layout/hierarchy3"/>
    <dgm:cxn modelId="{BB0F7F99-BED7-7C40-B807-0C0CAA9D04AE}" type="presParOf" srcId="{76BCF25B-E9A8-2B42-9E32-9E3D17A12E60}" destId="{69DE27CC-3318-504E-AEBF-B46F2BF36751}" srcOrd="7" destOrd="0" presId="urn:microsoft.com/office/officeart/2005/8/layout/hierarchy3"/>
    <dgm:cxn modelId="{CDA21A14-43A3-A246-BC4A-306750836CA8}" type="presParOf" srcId="{69DE27CC-3318-504E-AEBF-B46F2BF36751}" destId="{B2A451E7-F74C-D540-847D-4E5318489C93}" srcOrd="0" destOrd="0" presId="urn:microsoft.com/office/officeart/2005/8/layout/hierarchy3"/>
    <dgm:cxn modelId="{6465667E-C746-0F4E-BF59-8ECB7F2249AA}" type="presParOf" srcId="{B2A451E7-F74C-D540-847D-4E5318489C93}" destId="{4D7E4A63-DEA0-2A4E-864D-03D3872E31C7}" srcOrd="0" destOrd="0" presId="urn:microsoft.com/office/officeart/2005/8/layout/hierarchy3"/>
    <dgm:cxn modelId="{DC5CB0C1-08C6-8B4E-986C-FFAAC270B67A}" type="presParOf" srcId="{B2A451E7-F74C-D540-847D-4E5318489C93}" destId="{B2506697-8EB7-BF4D-BF74-088EB86F2782}" srcOrd="1" destOrd="0" presId="urn:microsoft.com/office/officeart/2005/8/layout/hierarchy3"/>
    <dgm:cxn modelId="{A1D78A71-D631-ED46-ADED-9D1FB1FF2193}" type="presParOf" srcId="{69DE27CC-3318-504E-AEBF-B46F2BF36751}" destId="{FC0A375A-2323-5941-A860-E073CBA688DA}" srcOrd="1" destOrd="0" presId="urn:microsoft.com/office/officeart/2005/8/layout/hierarchy3"/>
    <dgm:cxn modelId="{18EE6A88-DE1E-5B44-B239-C9A458EDDF03}" type="presParOf" srcId="{FC0A375A-2323-5941-A860-E073CBA688DA}" destId="{4A4EABB2-E81C-AD46-91F2-8F059BB8C11C}" srcOrd="0" destOrd="0" presId="urn:microsoft.com/office/officeart/2005/8/layout/hierarchy3"/>
    <dgm:cxn modelId="{7813ABCD-28A2-7147-B8CF-826B580CDA79}" type="presParOf" srcId="{FC0A375A-2323-5941-A860-E073CBA688DA}" destId="{521D9849-C30A-7745-A512-C8598EFF48FB}" srcOrd="1" destOrd="0" presId="urn:microsoft.com/office/officeart/2005/8/layout/hierarchy3"/>
    <dgm:cxn modelId="{93FA75F7-5340-9747-ACD0-61CE3E6F8A20}" type="presParOf" srcId="{FC0A375A-2323-5941-A860-E073CBA688DA}" destId="{61D08D90-323A-1E4A-A3DC-91D75084DDB2}" srcOrd="2" destOrd="0" presId="urn:microsoft.com/office/officeart/2005/8/layout/hierarchy3"/>
    <dgm:cxn modelId="{617A1DEC-0596-9E4C-B606-7C4E63FC4969}" type="presParOf" srcId="{FC0A375A-2323-5941-A860-E073CBA688DA}" destId="{626E5B65-E3C5-984D-8643-13139DF6995A}" srcOrd="3" destOrd="0" presId="urn:microsoft.com/office/officeart/2005/8/layout/hierarchy3"/>
    <dgm:cxn modelId="{F060F359-A229-D641-8FC0-6FD806053E53}" type="presParOf" srcId="{FC0A375A-2323-5941-A860-E073CBA688DA}" destId="{E9B6E7C4-BDAB-C24B-9AD0-63A3ADBD1238}" srcOrd="4" destOrd="0" presId="urn:microsoft.com/office/officeart/2005/8/layout/hierarchy3"/>
    <dgm:cxn modelId="{8F47A1C9-8488-3B40-A44B-33061AB15DDE}" type="presParOf" srcId="{FC0A375A-2323-5941-A860-E073CBA688DA}" destId="{F2ADE0B0-ACBF-3A4D-AD26-BE7166235BBE}" srcOrd="5" destOrd="0" presId="urn:microsoft.com/office/officeart/2005/8/layout/hierarchy3"/>
    <dgm:cxn modelId="{B9E4537E-2C85-E849-8B48-6825EC7FD441}" type="presParOf" srcId="{FC0A375A-2323-5941-A860-E073CBA688DA}" destId="{74F91E70-DC42-FA4A-91BC-2EB41E208E64}" srcOrd="6" destOrd="0" presId="urn:microsoft.com/office/officeart/2005/8/layout/hierarchy3"/>
    <dgm:cxn modelId="{7FD08548-7B34-A343-AFF5-5FD6C14F829A}" type="presParOf" srcId="{FC0A375A-2323-5941-A860-E073CBA688DA}" destId="{9C9CBBE9-F735-884F-B1EB-7FD18F1F3483}" srcOrd="7" destOrd="0" presId="urn:microsoft.com/office/officeart/2005/8/layout/hierarchy3"/>
    <dgm:cxn modelId="{247B08D2-D0F2-CD49-8075-53196B82EC3D}" type="presParOf" srcId="{FC0A375A-2323-5941-A860-E073CBA688DA}" destId="{1106D4E6-3680-6D45-82D0-D2B1B1DCE403}" srcOrd="8" destOrd="0" presId="urn:microsoft.com/office/officeart/2005/8/layout/hierarchy3"/>
    <dgm:cxn modelId="{A22DA78A-06BE-B942-BF16-2798B8D7DBBC}" type="presParOf" srcId="{FC0A375A-2323-5941-A860-E073CBA688DA}" destId="{67EAAD7F-AC62-2347-AE73-11B6F6875F2D}" srcOrd="9" destOrd="0" presId="urn:microsoft.com/office/officeart/2005/8/layout/hierarchy3"/>
    <dgm:cxn modelId="{BBF51849-243A-3545-85D9-1B7C48F75C48}" type="presParOf" srcId="{FC0A375A-2323-5941-A860-E073CBA688DA}" destId="{2D527912-C2C9-FF46-82D8-79209768600E}" srcOrd="10" destOrd="0" presId="urn:microsoft.com/office/officeart/2005/8/layout/hierarchy3"/>
    <dgm:cxn modelId="{03B27B4D-9364-F245-8D6A-D5EB5FEC2A19}" type="presParOf" srcId="{FC0A375A-2323-5941-A860-E073CBA688DA}" destId="{7D6B81EA-9E44-9A42-8F61-41B13174D7C2}" srcOrd="11" destOrd="0" presId="urn:microsoft.com/office/officeart/2005/8/layout/hierarchy3"/>
    <dgm:cxn modelId="{17D1FC77-C504-0240-BC6D-B4CA3C1C27B8}" type="presParOf" srcId="{76BCF25B-E9A8-2B42-9E32-9E3D17A12E60}" destId="{5C1DB1AE-C472-C04A-AC00-7DA029254437}" srcOrd="8" destOrd="0" presId="urn:microsoft.com/office/officeart/2005/8/layout/hierarchy3"/>
    <dgm:cxn modelId="{E9F6240D-7DE0-064C-80FA-0D699C8C80AA}" type="presParOf" srcId="{5C1DB1AE-C472-C04A-AC00-7DA029254437}" destId="{0533E87E-2D7B-E847-8742-BDDB96296440}" srcOrd="0" destOrd="0" presId="urn:microsoft.com/office/officeart/2005/8/layout/hierarchy3"/>
    <dgm:cxn modelId="{B96B38CA-9CF5-9B4A-A65A-AB468C617319}" type="presParOf" srcId="{0533E87E-2D7B-E847-8742-BDDB96296440}" destId="{B76EF2C6-6F0E-0544-A63D-D5C36743058C}" srcOrd="0" destOrd="0" presId="urn:microsoft.com/office/officeart/2005/8/layout/hierarchy3"/>
    <dgm:cxn modelId="{4A63AF8D-A6E4-CF40-A2C1-E8E4772D55B6}" type="presParOf" srcId="{0533E87E-2D7B-E847-8742-BDDB96296440}" destId="{F269A21B-2EE9-A74C-B917-3622412F1637}" srcOrd="1" destOrd="0" presId="urn:microsoft.com/office/officeart/2005/8/layout/hierarchy3"/>
    <dgm:cxn modelId="{0D941AD0-181A-434D-8FEB-79005C71D618}" type="presParOf" srcId="{5C1DB1AE-C472-C04A-AC00-7DA029254437}" destId="{9624BA21-94A6-ED45-9060-D1AADB96E203}" srcOrd="1" destOrd="0" presId="urn:microsoft.com/office/officeart/2005/8/layout/hierarchy3"/>
    <dgm:cxn modelId="{7AC6D85D-4ABC-9941-8D76-94147308EDEC}" type="presParOf" srcId="{9624BA21-94A6-ED45-9060-D1AADB96E203}" destId="{F5DEF100-9163-E742-AA16-9BA60CEF7388}" srcOrd="0" destOrd="0" presId="urn:microsoft.com/office/officeart/2005/8/layout/hierarchy3"/>
    <dgm:cxn modelId="{08CEA9E1-49F2-5640-91DB-10C8669878D3}" type="presParOf" srcId="{9624BA21-94A6-ED45-9060-D1AADB96E203}" destId="{BA3766E1-894C-8B43-A300-9ED93BDF06F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F198BF-2E7F-4BDB-B788-548BD072FC19}" type="doc">
      <dgm:prSet loTypeId="urn:microsoft.com/office/officeart/2005/8/layout/chevron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tr-TR"/>
        </a:p>
      </dgm:t>
    </dgm:pt>
    <dgm:pt modelId="{58AED23E-D498-414A-BC1F-623693631145}">
      <dgm:prSet phldrT="[Text]" custT="1"/>
      <dgm:spPr/>
      <dgm:t>
        <a:bodyPr/>
        <a:lstStyle/>
        <a:p>
          <a:r>
            <a:rPr lang="tr-TR" sz="1800" dirty="0" smtClean="0"/>
            <a:t>Güvenlik Analizi</a:t>
          </a:r>
        </a:p>
      </dgm:t>
    </dgm:pt>
    <dgm:pt modelId="{E9700954-FB08-449A-973D-7298EB7C3C90}" type="parTrans" cxnId="{2A3FD8B3-B3EF-40A5-BA83-8A9965E580F4}">
      <dgm:prSet/>
      <dgm:spPr/>
      <dgm:t>
        <a:bodyPr/>
        <a:lstStyle/>
        <a:p>
          <a:endParaRPr lang="tr-TR"/>
        </a:p>
      </dgm:t>
    </dgm:pt>
    <dgm:pt modelId="{BA0B90BC-1A05-4442-972F-7B20E74AF381}" type="sibTrans" cxnId="{2A3FD8B3-B3EF-40A5-BA83-8A9965E580F4}">
      <dgm:prSet/>
      <dgm:spPr/>
      <dgm:t>
        <a:bodyPr/>
        <a:lstStyle/>
        <a:p>
          <a:endParaRPr lang="tr-TR"/>
        </a:p>
      </dgm:t>
    </dgm:pt>
    <dgm:pt modelId="{701EBE82-402A-4214-A0A1-78CC64F1FEA7}">
      <dgm:prSet phldrT="[Text]" custT="1"/>
      <dgm:spPr/>
      <dgm:t>
        <a:bodyPr/>
        <a:lstStyle/>
        <a:p>
          <a:r>
            <a:rPr lang="tr-TR" sz="2400" dirty="0" smtClean="0"/>
            <a:t>Röportajlar: Kamu Yetkilileri – Yerel Plan Analizi</a:t>
          </a:r>
          <a:endParaRPr lang="tr-TR" sz="2400" dirty="0"/>
        </a:p>
      </dgm:t>
    </dgm:pt>
    <dgm:pt modelId="{91F023DE-343A-47EB-9F6E-142437ABAB1E}" type="parTrans" cxnId="{DEA89F9D-8207-4E89-978A-19056EFC19D0}">
      <dgm:prSet/>
      <dgm:spPr/>
      <dgm:t>
        <a:bodyPr/>
        <a:lstStyle/>
        <a:p>
          <a:endParaRPr lang="tr-TR"/>
        </a:p>
      </dgm:t>
    </dgm:pt>
    <dgm:pt modelId="{A292AB88-C500-4827-A459-3CE22F0BC707}" type="sibTrans" cxnId="{DEA89F9D-8207-4E89-978A-19056EFC19D0}">
      <dgm:prSet/>
      <dgm:spPr/>
      <dgm:t>
        <a:bodyPr/>
        <a:lstStyle/>
        <a:p>
          <a:endParaRPr lang="tr-TR"/>
        </a:p>
      </dgm:t>
    </dgm:pt>
    <dgm:pt modelId="{9487A52E-B276-4B8D-99D1-2AA4E58991EE}">
      <dgm:prSet phldrT="[Text]" custT="1"/>
      <dgm:spPr/>
      <dgm:t>
        <a:bodyPr/>
        <a:lstStyle/>
        <a:p>
          <a:r>
            <a:rPr lang="tr-TR" sz="2400" dirty="0" smtClean="0"/>
            <a:t>Hedef Kitle Toplantıları: </a:t>
          </a:r>
          <a:r>
            <a:rPr lang="tr-TR" sz="2400" dirty="0" err="1" smtClean="0"/>
            <a:t>STK’lar</a:t>
          </a:r>
          <a:r>
            <a:rPr lang="tr-TR" sz="2400" dirty="0" smtClean="0"/>
            <a:t>, Muhtarlar, İnsan HKÜ vb.</a:t>
          </a:r>
          <a:endParaRPr lang="tr-TR" sz="2400" dirty="0"/>
        </a:p>
      </dgm:t>
    </dgm:pt>
    <dgm:pt modelId="{181D60C2-4187-4AE2-8141-05C78C28567D}" type="parTrans" cxnId="{B8735E7B-1F86-47E3-9DD8-9E6E1B025194}">
      <dgm:prSet/>
      <dgm:spPr/>
      <dgm:t>
        <a:bodyPr/>
        <a:lstStyle/>
        <a:p>
          <a:endParaRPr lang="tr-TR"/>
        </a:p>
      </dgm:t>
    </dgm:pt>
    <dgm:pt modelId="{6CEBDD44-16A9-48B8-9C30-3737BB5ADC4A}" type="sibTrans" cxnId="{B8735E7B-1F86-47E3-9DD8-9E6E1B025194}">
      <dgm:prSet/>
      <dgm:spPr/>
      <dgm:t>
        <a:bodyPr/>
        <a:lstStyle/>
        <a:p>
          <a:endParaRPr lang="tr-TR"/>
        </a:p>
      </dgm:t>
    </dgm:pt>
    <dgm:pt modelId="{772516CF-A6B3-408E-9D0E-8902AE3BD225}">
      <dgm:prSet phldrT="[Text]" custT="1"/>
      <dgm:spPr/>
      <dgm:t>
        <a:bodyPr/>
        <a:lstStyle/>
        <a:p>
          <a:r>
            <a:rPr lang="tr-TR" sz="1800" dirty="0" smtClean="0"/>
            <a:t>Taslak Plan</a:t>
          </a:r>
        </a:p>
      </dgm:t>
    </dgm:pt>
    <dgm:pt modelId="{BA179136-E218-44FC-8699-7816A0B86CE0}" type="parTrans" cxnId="{9BF48909-B964-4C6F-BA07-B938763B851D}">
      <dgm:prSet/>
      <dgm:spPr/>
      <dgm:t>
        <a:bodyPr/>
        <a:lstStyle/>
        <a:p>
          <a:endParaRPr lang="tr-TR"/>
        </a:p>
      </dgm:t>
    </dgm:pt>
    <dgm:pt modelId="{02A16578-A8C3-4AD0-AB42-E63FB0746A43}" type="sibTrans" cxnId="{9BF48909-B964-4C6F-BA07-B938763B851D}">
      <dgm:prSet/>
      <dgm:spPr/>
      <dgm:t>
        <a:bodyPr/>
        <a:lstStyle/>
        <a:p>
          <a:endParaRPr lang="tr-TR"/>
        </a:p>
      </dgm:t>
    </dgm:pt>
    <dgm:pt modelId="{400B736F-0DF5-437F-AB15-B4A64FBC618D}">
      <dgm:prSet phldrT="[Text]" custT="1"/>
      <dgm:spPr/>
      <dgm:t>
        <a:bodyPr/>
        <a:lstStyle/>
        <a:p>
          <a:endParaRPr lang="tr-TR" sz="1600" dirty="0" smtClean="0"/>
        </a:p>
        <a:p>
          <a:r>
            <a:rPr lang="tr-TR" sz="1600" dirty="0" smtClean="0"/>
            <a:t>Uygula/ İzle</a:t>
          </a:r>
        </a:p>
      </dgm:t>
    </dgm:pt>
    <dgm:pt modelId="{EB86604B-1214-4FFB-BB22-1E6879093274}" type="parTrans" cxnId="{C473CEF6-DC9C-4729-BCFA-BDB3F2DDC35E}">
      <dgm:prSet/>
      <dgm:spPr/>
      <dgm:t>
        <a:bodyPr/>
        <a:lstStyle/>
        <a:p>
          <a:endParaRPr lang="tr-TR"/>
        </a:p>
      </dgm:t>
    </dgm:pt>
    <dgm:pt modelId="{B62F9B21-2C4F-4BE9-BEA8-D883513E969D}" type="sibTrans" cxnId="{C473CEF6-DC9C-4729-BCFA-BDB3F2DDC35E}">
      <dgm:prSet/>
      <dgm:spPr/>
      <dgm:t>
        <a:bodyPr/>
        <a:lstStyle/>
        <a:p>
          <a:endParaRPr lang="tr-TR"/>
        </a:p>
      </dgm:t>
    </dgm:pt>
    <dgm:pt modelId="{5F3E3C84-1700-4434-80F2-9BD85846D224}">
      <dgm:prSet phldrT="[Text]" custT="1"/>
      <dgm:spPr/>
      <dgm:t>
        <a:bodyPr/>
        <a:lstStyle/>
        <a:p>
          <a:r>
            <a:rPr lang="tr-TR" sz="2400" dirty="0" smtClean="0"/>
            <a:t>Kamusal Geri Bildirim: Anketler</a:t>
          </a:r>
          <a:endParaRPr lang="tr-TR" sz="2400" dirty="0"/>
        </a:p>
      </dgm:t>
    </dgm:pt>
    <dgm:pt modelId="{DFFD383D-6E3B-4191-8E0C-885CFA74B5A3}" type="parTrans" cxnId="{7180E516-AF84-46B8-B14A-5FF376CB7B98}">
      <dgm:prSet/>
      <dgm:spPr/>
      <dgm:t>
        <a:bodyPr/>
        <a:lstStyle/>
        <a:p>
          <a:endParaRPr lang="tr-TR"/>
        </a:p>
      </dgm:t>
    </dgm:pt>
    <dgm:pt modelId="{03FAA322-CA82-48BB-A578-F15E641BDA10}" type="sibTrans" cxnId="{7180E516-AF84-46B8-B14A-5FF376CB7B98}">
      <dgm:prSet/>
      <dgm:spPr/>
      <dgm:t>
        <a:bodyPr/>
        <a:lstStyle/>
        <a:p>
          <a:endParaRPr lang="tr-TR"/>
        </a:p>
      </dgm:t>
    </dgm:pt>
    <dgm:pt modelId="{5AC42467-0A13-41D1-BE05-A71851D10495}">
      <dgm:prSet phldrT="[Text]" custT="1"/>
      <dgm:spPr/>
      <dgm:t>
        <a:bodyPr/>
        <a:lstStyle/>
        <a:p>
          <a:r>
            <a:rPr lang="tr-TR" sz="2400" b="1" dirty="0" smtClean="0"/>
            <a:t>Çıktı : Güvenlik Analizi Raporu</a:t>
          </a:r>
          <a:endParaRPr lang="tr-TR" sz="2400" b="1" dirty="0"/>
        </a:p>
      </dgm:t>
    </dgm:pt>
    <dgm:pt modelId="{91C9B4D4-CFCB-4E7F-9EE9-1D6BA5765760}" type="parTrans" cxnId="{89BFDCB3-0B84-4301-9B0C-704E654637C3}">
      <dgm:prSet/>
      <dgm:spPr/>
      <dgm:t>
        <a:bodyPr/>
        <a:lstStyle/>
        <a:p>
          <a:endParaRPr lang="tr-TR"/>
        </a:p>
      </dgm:t>
    </dgm:pt>
    <dgm:pt modelId="{0B925DB9-3CB7-487A-9512-E3310CE31D22}" type="sibTrans" cxnId="{89BFDCB3-0B84-4301-9B0C-704E654637C3}">
      <dgm:prSet/>
      <dgm:spPr/>
      <dgm:t>
        <a:bodyPr/>
        <a:lstStyle/>
        <a:p>
          <a:endParaRPr lang="tr-TR"/>
        </a:p>
      </dgm:t>
    </dgm:pt>
    <dgm:pt modelId="{401964C1-31B8-41C5-973D-C8F059BC233B}">
      <dgm:prSet phldrT="[Text]" custT="1"/>
      <dgm:spPr/>
      <dgm:t>
        <a:bodyPr/>
        <a:lstStyle/>
        <a:p>
          <a:r>
            <a:rPr lang="tr-TR" sz="2200" dirty="0" smtClean="0"/>
            <a:t>Düzenli komisyon toplantıları: Güvenlik konuları </a:t>
          </a:r>
          <a:r>
            <a:rPr lang="tr-TR" sz="2200" dirty="0" err="1" smtClean="0"/>
            <a:t>önceliklendirmesi</a:t>
          </a:r>
          <a:r>
            <a:rPr lang="tr-TR" sz="2200" dirty="0" smtClean="0"/>
            <a:t>, önleyici çözümler taslağı ve plan üzerinde anlaşmaya varılması</a:t>
          </a:r>
          <a:endParaRPr lang="tr-TR" sz="2200" dirty="0"/>
        </a:p>
      </dgm:t>
    </dgm:pt>
    <dgm:pt modelId="{90592D60-9454-4D0F-99C5-E9E4A39E8232}" type="sibTrans" cxnId="{FC26DC27-872A-459C-A2AA-40344F19C206}">
      <dgm:prSet/>
      <dgm:spPr/>
      <dgm:t>
        <a:bodyPr/>
        <a:lstStyle/>
        <a:p>
          <a:endParaRPr lang="tr-TR"/>
        </a:p>
      </dgm:t>
    </dgm:pt>
    <dgm:pt modelId="{A7F27938-2007-4006-A2E9-4F461496E77D}" type="parTrans" cxnId="{FC26DC27-872A-459C-A2AA-40344F19C206}">
      <dgm:prSet/>
      <dgm:spPr/>
      <dgm:t>
        <a:bodyPr/>
        <a:lstStyle/>
        <a:p>
          <a:endParaRPr lang="tr-TR"/>
        </a:p>
      </dgm:t>
    </dgm:pt>
    <dgm:pt modelId="{2C60B249-ADB9-4E62-BA7A-C928D00B981F}">
      <dgm:prSet phldrT="[Text]" custT="1"/>
      <dgm:spPr/>
      <dgm:t>
        <a:bodyPr/>
        <a:lstStyle/>
        <a:p>
          <a:endParaRPr lang="tr-TR" sz="2000" dirty="0"/>
        </a:p>
      </dgm:t>
    </dgm:pt>
    <dgm:pt modelId="{9F85F8A6-A79D-4F48-A0F6-DF818831FA26}" type="parTrans" cxnId="{EE090EDB-7F7B-467C-AB8D-83E0FC664759}">
      <dgm:prSet/>
      <dgm:spPr/>
      <dgm:t>
        <a:bodyPr/>
        <a:lstStyle/>
        <a:p>
          <a:endParaRPr lang="tr-TR"/>
        </a:p>
      </dgm:t>
    </dgm:pt>
    <dgm:pt modelId="{827A46C4-F9C9-46FD-B606-32399CF8133A}" type="sibTrans" cxnId="{EE090EDB-7F7B-467C-AB8D-83E0FC664759}">
      <dgm:prSet/>
      <dgm:spPr/>
      <dgm:t>
        <a:bodyPr/>
        <a:lstStyle/>
        <a:p>
          <a:endParaRPr lang="tr-TR"/>
        </a:p>
      </dgm:t>
    </dgm:pt>
    <dgm:pt modelId="{1207FDD5-A20C-4764-9987-845A72C0A232}">
      <dgm:prSet phldrT="[Text]"/>
      <dgm:spPr/>
      <dgm:t>
        <a:bodyPr/>
        <a:lstStyle/>
        <a:p>
          <a:endParaRPr lang="tr-TR" sz="1400" dirty="0"/>
        </a:p>
      </dgm:t>
    </dgm:pt>
    <dgm:pt modelId="{DED0B909-A4AA-4594-9672-39554358103E}" type="parTrans" cxnId="{A34F43D8-0B6E-45B3-9E96-C642EB11A166}">
      <dgm:prSet/>
      <dgm:spPr/>
      <dgm:t>
        <a:bodyPr/>
        <a:lstStyle/>
        <a:p>
          <a:endParaRPr lang="tr-TR"/>
        </a:p>
      </dgm:t>
    </dgm:pt>
    <dgm:pt modelId="{4CEE796A-B856-4FDE-9938-04BAE4A70CC0}" type="sibTrans" cxnId="{A34F43D8-0B6E-45B3-9E96-C642EB11A166}">
      <dgm:prSet/>
      <dgm:spPr/>
      <dgm:t>
        <a:bodyPr/>
        <a:lstStyle/>
        <a:p>
          <a:endParaRPr lang="tr-TR"/>
        </a:p>
      </dgm:t>
    </dgm:pt>
    <dgm:pt modelId="{527218C5-7172-4F76-A4AD-ABA35ABFCCA9}">
      <dgm:prSet phldrT="[Text]" custT="1"/>
      <dgm:spPr/>
      <dgm:t>
        <a:bodyPr/>
        <a:lstStyle/>
        <a:p>
          <a:r>
            <a:rPr lang="tr-TR" sz="2200" b="1" dirty="0" smtClean="0"/>
            <a:t> Çıktı : İlk Yerel Güvenlik Planı Taslağı</a:t>
          </a:r>
          <a:endParaRPr lang="tr-TR" sz="2200" b="1" dirty="0"/>
        </a:p>
      </dgm:t>
    </dgm:pt>
    <dgm:pt modelId="{7613D5AD-14B6-437D-8A84-E449360BB552}" type="parTrans" cxnId="{817533D7-A6E8-4137-913A-F707DB730365}">
      <dgm:prSet/>
      <dgm:spPr/>
      <dgm:t>
        <a:bodyPr/>
        <a:lstStyle/>
        <a:p>
          <a:endParaRPr lang="tr-TR"/>
        </a:p>
      </dgm:t>
    </dgm:pt>
    <dgm:pt modelId="{7319432F-2B72-4AF4-B57D-C06536A46D8A}" type="sibTrans" cxnId="{817533D7-A6E8-4137-913A-F707DB730365}">
      <dgm:prSet/>
      <dgm:spPr/>
      <dgm:t>
        <a:bodyPr/>
        <a:lstStyle/>
        <a:p>
          <a:endParaRPr lang="tr-TR"/>
        </a:p>
      </dgm:t>
    </dgm:pt>
    <dgm:pt modelId="{7A2BE44E-9F1F-4DC7-93E7-712FF26EE4CF}">
      <dgm:prSet phldrT="[Text]" custT="1"/>
      <dgm:spPr/>
      <dgm:t>
        <a:bodyPr/>
        <a:lstStyle/>
        <a:p>
          <a:pPr marL="17145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r-TR" sz="2400" dirty="0" smtClean="0"/>
            <a:t>Uygulama</a:t>
          </a:r>
          <a:endParaRPr lang="tr-TR" sz="2400" dirty="0"/>
        </a:p>
      </dgm:t>
    </dgm:pt>
    <dgm:pt modelId="{11FEC790-AAD9-4C81-AA2B-DD68E1B6B212}" type="sibTrans" cxnId="{BD08B101-955B-4900-84E6-00422EB5495B}">
      <dgm:prSet/>
      <dgm:spPr/>
      <dgm:t>
        <a:bodyPr/>
        <a:lstStyle/>
        <a:p>
          <a:endParaRPr lang="tr-TR"/>
        </a:p>
      </dgm:t>
    </dgm:pt>
    <dgm:pt modelId="{8262256D-E2F0-4684-98E9-8FCD0013DB9D}" type="parTrans" cxnId="{BD08B101-955B-4900-84E6-00422EB5495B}">
      <dgm:prSet/>
      <dgm:spPr/>
      <dgm:t>
        <a:bodyPr/>
        <a:lstStyle/>
        <a:p>
          <a:endParaRPr lang="tr-TR"/>
        </a:p>
      </dgm:t>
    </dgm:pt>
    <dgm:pt modelId="{67AA38FB-1711-4F9B-9B2A-23FDB41B5215}">
      <dgm:prSet phldrT="[Text]" custT="1"/>
      <dgm:spPr/>
      <dgm:t>
        <a:bodyPr/>
        <a:lstStyle/>
        <a:p>
          <a:pPr marL="17145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r-TR" sz="2400" dirty="0" smtClean="0"/>
            <a:t>Yerel Güvenlik Planı’nın son halini alması</a:t>
          </a:r>
          <a:endParaRPr lang="tr-TR" sz="2400" dirty="0"/>
        </a:p>
      </dgm:t>
    </dgm:pt>
    <dgm:pt modelId="{56B3ED70-35B4-4B09-A6B5-94D3DC08C5D5}" type="parTrans" cxnId="{1F6FA997-BD9B-450D-B6C3-FC980B4251D5}">
      <dgm:prSet/>
      <dgm:spPr/>
      <dgm:t>
        <a:bodyPr/>
        <a:lstStyle/>
        <a:p>
          <a:endParaRPr lang="en-US"/>
        </a:p>
      </dgm:t>
    </dgm:pt>
    <dgm:pt modelId="{82C01708-F641-4DB2-B305-6D87532E04B6}" type="sibTrans" cxnId="{1F6FA997-BD9B-450D-B6C3-FC980B4251D5}">
      <dgm:prSet/>
      <dgm:spPr/>
      <dgm:t>
        <a:bodyPr/>
        <a:lstStyle/>
        <a:p>
          <a:endParaRPr lang="en-US"/>
        </a:p>
      </dgm:t>
    </dgm:pt>
    <dgm:pt modelId="{B8490D8B-6A89-4E09-98B3-3CE744E703BA}">
      <dgm:prSet phldrT="[Text]" custT="1"/>
      <dgm:spPr/>
      <dgm:t>
        <a:bodyPr/>
        <a:lstStyle/>
        <a:p>
          <a:pPr marL="17145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r-TR" sz="2400" b="1" dirty="0" smtClean="0"/>
            <a:t>Çıktı: Nihai Yerel Güvenlik Planı Taslağı</a:t>
          </a:r>
          <a:endParaRPr lang="tr-TR" sz="2400" b="1" dirty="0"/>
        </a:p>
      </dgm:t>
    </dgm:pt>
    <dgm:pt modelId="{7CC56C55-8E3D-4E40-ADD9-3BF305190C1E}" type="parTrans" cxnId="{C030184D-FE76-400B-A975-A1E3927160C1}">
      <dgm:prSet/>
      <dgm:spPr/>
      <dgm:t>
        <a:bodyPr/>
        <a:lstStyle/>
        <a:p>
          <a:endParaRPr lang="en-US"/>
        </a:p>
      </dgm:t>
    </dgm:pt>
    <dgm:pt modelId="{04E133CD-1CE9-455B-B4C9-CD2DD93E7EB4}" type="sibTrans" cxnId="{C030184D-FE76-400B-A975-A1E3927160C1}">
      <dgm:prSet/>
      <dgm:spPr/>
      <dgm:t>
        <a:bodyPr/>
        <a:lstStyle/>
        <a:p>
          <a:endParaRPr lang="en-US"/>
        </a:p>
      </dgm:t>
    </dgm:pt>
    <dgm:pt modelId="{2707048C-CA7A-437E-8BBB-EB13E6CFCAD5}">
      <dgm:prSet phldrT="[Text]" custT="1"/>
      <dgm:spPr/>
      <dgm:t>
        <a:bodyPr/>
        <a:lstStyle/>
        <a:p>
          <a:r>
            <a:rPr lang="tr-TR" sz="2200" dirty="0" smtClean="0"/>
            <a:t>Plan: </a:t>
          </a:r>
          <a:r>
            <a:rPr lang="tr-TR" sz="2200" dirty="0" err="1" smtClean="0"/>
            <a:t>Önceliklendirilen</a:t>
          </a:r>
          <a:r>
            <a:rPr lang="tr-TR" sz="2200" dirty="0" smtClean="0"/>
            <a:t> güvenlik konularıyla ilgili önleyici faaliyetler &amp; paydaşların üstlerine düşenler  </a:t>
          </a:r>
          <a:endParaRPr lang="tr-TR" sz="2200" dirty="0"/>
        </a:p>
      </dgm:t>
    </dgm:pt>
    <dgm:pt modelId="{74F18F25-1CB4-457B-B22B-6E625879AA8E}" type="parTrans" cxnId="{F974C32B-BC8A-4A10-AE3F-B3403CB207EB}">
      <dgm:prSet/>
      <dgm:spPr/>
      <dgm:t>
        <a:bodyPr/>
        <a:lstStyle/>
        <a:p>
          <a:endParaRPr lang="en-US"/>
        </a:p>
      </dgm:t>
    </dgm:pt>
    <dgm:pt modelId="{762192B3-872B-4136-AF02-F8E04069CCB3}" type="sibTrans" cxnId="{F974C32B-BC8A-4A10-AE3F-B3403CB207EB}">
      <dgm:prSet/>
      <dgm:spPr/>
      <dgm:t>
        <a:bodyPr/>
        <a:lstStyle/>
        <a:p>
          <a:endParaRPr lang="en-US"/>
        </a:p>
      </dgm:t>
    </dgm:pt>
    <dgm:pt modelId="{90F8F284-C0CC-4EAB-83E4-D3DF9663774E}" type="pres">
      <dgm:prSet presAssocID="{A3F198BF-2E7F-4BDB-B788-548BD072FC1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CB08AC1-B6A4-4C02-838C-CF217391DE6F}" type="pres">
      <dgm:prSet presAssocID="{58AED23E-D498-414A-BC1F-623693631145}" presName="composite" presStyleCnt="0"/>
      <dgm:spPr/>
      <dgm:t>
        <a:bodyPr/>
        <a:lstStyle/>
        <a:p>
          <a:endParaRPr lang="en-US"/>
        </a:p>
      </dgm:t>
    </dgm:pt>
    <dgm:pt modelId="{7FD6CDAA-13B3-4B42-99D5-51F7AF53D39D}" type="pres">
      <dgm:prSet presAssocID="{58AED23E-D498-414A-BC1F-62369363114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AED735B-86A0-4E63-A8D5-4893EE404F47}" type="pres">
      <dgm:prSet presAssocID="{58AED23E-D498-414A-BC1F-623693631145}" presName="descendantText" presStyleLbl="alignAcc1" presStyleIdx="0" presStyleCnt="3" custScaleY="13662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FD0E0A-52F2-4A4D-86C4-BE13C13D998F}" type="pres">
      <dgm:prSet presAssocID="{BA0B90BC-1A05-4442-972F-7B20E74AF381}" presName="sp" presStyleCnt="0"/>
      <dgm:spPr/>
      <dgm:t>
        <a:bodyPr/>
        <a:lstStyle/>
        <a:p>
          <a:endParaRPr lang="en-US"/>
        </a:p>
      </dgm:t>
    </dgm:pt>
    <dgm:pt modelId="{0287E594-98FE-4782-B532-3B5A52E1E654}" type="pres">
      <dgm:prSet presAssocID="{772516CF-A6B3-408E-9D0E-8902AE3BD225}" presName="composite" presStyleCnt="0"/>
      <dgm:spPr/>
      <dgm:t>
        <a:bodyPr/>
        <a:lstStyle/>
        <a:p>
          <a:endParaRPr lang="en-US"/>
        </a:p>
      </dgm:t>
    </dgm:pt>
    <dgm:pt modelId="{401A0764-1ED0-41C1-8427-6CAA1E4B5C3B}" type="pres">
      <dgm:prSet presAssocID="{772516CF-A6B3-408E-9D0E-8902AE3BD22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B33B276-9EAB-476D-B3A5-AA5C1621F4A2}" type="pres">
      <dgm:prSet presAssocID="{772516CF-A6B3-408E-9D0E-8902AE3BD225}" presName="descendantText" presStyleLbl="alignAcc1" presStyleIdx="1" presStyleCnt="3" custScaleY="18767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771F01-5E8B-4009-88C9-B63132C6C3F5}" type="pres">
      <dgm:prSet presAssocID="{02A16578-A8C3-4AD0-AB42-E63FB0746A43}" presName="sp" presStyleCnt="0"/>
      <dgm:spPr/>
      <dgm:t>
        <a:bodyPr/>
        <a:lstStyle/>
        <a:p>
          <a:endParaRPr lang="en-US"/>
        </a:p>
      </dgm:t>
    </dgm:pt>
    <dgm:pt modelId="{3D84265B-B3ED-4750-BCE9-A41196999CD6}" type="pres">
      <dgm:prSet presAssocID="{400B736F-0DF5-437F-AB15-B4A64FBC618D}" presName="composite" presStyleCnt="0"/>
      <dgm:spPr/>
      <dgm:t>
        <a:bodyPr/>
        <a:lstStyle/>
        <a:p>
          <a:endParaRPr lang="en-US"/>
        </a:p>
      </dgm:t>
    </dgm:pt>
    <dgm:pt modelId="{5AC1C217-3AB5-4BF1-A787-954DB3648D5A}" type="pres">
      <dgm:prSet presAssocID="{400B736F-0DF5-437F-AB15-B4A64FBC618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CE2768B-2978-4E2F-88C5-3DAE961DE352}" type="pres">
      <dgm:prSet presAssocID="{400B736F-0DF5-437F-AB15-B4A64FBC618D}" presName="descendantText" presStyleLbl="alignAcc1" presStyleIdx="2" presStyleCnt="3" custScaleY="124800" custLinFactNeighborX="-565" custLinFactNeighborY="1330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E090EDB-7F7B-467C-AB8D-83E0FC664759}" srcId="{772516CF-A6B3-408E-9D0E-8902AE3BD225}" destId="{2C60B249-ADB9-4E62-BA7A-C928D00B981F}" srcOrd="0" destOrd="0" parTransId="{9F85F8A6-A79D-4F48-A0F6-DF818831FA26}" sibTransId="{827A46C4-F9C9-46FD-B606-32399CF8133A}"/>
    <dgm:cxn modelId="{D96157EA-557E-6F49-A9C6-D0947E2A5B17}" type="presOf" srcId="{7A2BE44E-9F1F-4DC7-93E7-712FF26EE4CF}" destId="{7CE2768B-2978-4E2F-88C5-3DAE961DE352}" srcOrd="0" destOrd="0" presId="urn:microsoft.com/office/officeart/2005/8/layout/chevron2"/>
    <dgm:cxn modelId="{FE602404-52A0-914F-BB85-6451A10350B0}" type="presOf" srcId="{5F3E3C84-1700-4434-80F2-9BD85846D224}" destId="{5AED735B-86A0-4E63-A8D5-4893EE404F47}" srcOrd="0" destOrd="2" presId="urn:microsoft.com/office/officeart/2005/8/layout/chevron2"/>
    <dgm:cxn modelId="{2CC0D9C4-1407-0941-BA7E-8F0C30934303}" type="presOf" srcId="{2C60B249-ADB9-4E62-BA7A-C928D00B981F}" destId="{AB33B276-9EAB-476D-B3A5-AA5C1621F4A2}" srcOrd="0" destOrd="0" presId="urn:microsoft.com/office/officeart/2005/8/layout/chevron2"/>
    <dgm:cxn modelId="{2A3FD8B3-B3EF-40A5-BA83-8A9965E580F4}" srcId="{A3F198BF-2E7F-4BDB-B788-548BD072FC19}" destId="{58AED23E-D498-414A-BC1F-623693631145}" srcOrd="0" destOrd="0" parTransId="{E9700954-FB08-449A-973D-7298EB7C3C90}" sibTransId="{BA0B90BC-1A05-4442-972F-7B20E74AF381}"/>
    <dgm:cxn modelId="{1F6FA997-BD9B-450D-B6C3-FC980B4251D5}" srcId="{400B736F-0DF5-437F-AB15-B4A64FBC618D}" destId="{67AA38FB-1711-4F9B-9B2A-23FDB41B5215}" srcOrd="1" destOrd="0" parTransId="{56B3ED70-35B4-4B09-A6B5-94D3DC08C5D5}" sibTransId="{82C01708-F641-4DB2-B305-6D87532E04B6}"/>
    <dgm:cxn modelId="{89BFDCB3-0B84-4301-9B0C-704E654637C3}" srcId="{58AED23E-D498-414A-BC1F-623693631145}" destId="{5AC42467-0A13-41D1-BE05-A71851D10495}" srcOrd="3" destOrd="0" parTransId="{91C9B4D4-CFCB-4E7F-9EE9-1D6BA5765760}" sibTransId="{0B925DB9-3CB7-487A-9512-E3310CE31D22}"/>
    <dgm:cxn modelId="{3D078DEE-B775-8243-BA71-3AB753743E6A}" type="presOf" srcId="{A3F198BF-2E7F-4BDB-B788-548BD072FC19}" destId="{90F8F284-C0CC-4EAB-83E4-D3DF9663774E}" srcOrd="0" destOrd="0" presId="urn:microsoft.com/office/officeart/2005/8/layout/chevron2"/>
    <dgm:cxn modelId="{FC26DC27-872A-459C-A2AA-40344F19C206}" srcId="{772516CF-A6B3-408E-9D0E-8902AE3BD225}" destId="{401964C1-31B8-41C5-973D-C8F059BC233B}" srcOrd="1" destOrd="0" parTransId="{A7F27938-2007-4006-A2E9-4F461496E77D}" sibTransId="{90592D60-9454-4D0F-99C5-E9E4A39E8232}"/>
    <dgm:cxn modelId="{C473CEF6-DC9C-4729-BCFA-BDB3F2DDC35E}" srcId="{A3F198BF-2E7F-4BDB-B788-548BD072FC19}" destId="{400B736F-0DF5-437F-AB15-B4A64FBC618D}" srcOrd="2" destOrd="0" parTransId="{EB86604B-1214-4FFB-BB22-1E6879093274}" sibTransId="{B62F9B21-2C4F-4BE9-BEA8-D883513E969D}"/>
    <dgm:cxn modelId="{BD08B101-955B-4900-84E6-00422EB5495B}" srcId="{400B736F-0DF5-437F-AB15-B4A64FBC618D}" destId="{7A2BE44E-9F1F-4DC7-93E7-712FF26EE4CF}" srcOrd="0" destOrd="0" parTransId="{8262256D-E2F0-4684-98E9-8FCD0013DB9D}" sibTransId="{11FEC790-AAD9-4C81-AA2B-DD68E1B6B212}"/>
    <dgm:cxn modelId="{F974C32B-BC8A-4A10-AE3F-B3403CB207EB}" srcId="{772516CF-A6B3-408E-9D0E-8902AE3BD225}" destId="{2707048C-CA7A-437E-8BBB-EB13E6CFCAD5}" srcOrd="2" destOrd="0" parTransId="{74F18F25-1CB4-457B-B22B-6E625879AA8E}" sibTransId="{762192B3-872B-4136-AF02-F8E04069CCB3}"/>
    <dgm:cxn modelId="{3869C9BE-A157-0642-B099-618FB39CD33A}" type="presOf" srcId="{400B736F-0DF5-437F-AB15-B4A64FBC618D}" destId="{5AC1C217-3AB5-4BF1-A787-954DB3648D5A}" srcOrd="0" destOrd="0" presId="urn:microsoft.com/office/officeart/2005/8/layout/chevron2"/>
    <dgm:cxn modelId="{C030184D-FE76-400B-A975-A1E3927160C1}" srcId="{400B736F-0DF5-437F-AB15-B4A64FBC618D}" destId="{B8490D8B-6A89-4E09-98B3-3CE744E703BA}" srcOrd="2" destOrd="0" parTransId="{7CC56C55-8E3D-4E40-ADD9-3BF305190C1E}" sibTransId="{04E133CD-1CE9-455B-B4C9-CD2DD93E7EB4}"/>
    <dgm:cxn modelId="{38265EF5-EB13-5B4C-83CD-D9DA2BA9A00D}" type="presOf" srcId="{58AED23E-D498-414A-BC1F-623693631145}" destId="{7FD6CDAA-13B3-4B42-99D5-51F7AF53D39D}" srcOrd="0" destOrd="0" presId="urn:microsoft.com/office/officeart/2005/8/layout/chevron2"/>
    <dgm:cxn modelId="{801CC9D8-2EFF-7742-A18B-9D590E6CFE9E}" type="presOf" srcId="{67AA38FB-1711-4F9B-9B2A-23FDB41B5215}" destId="{7CE2768B-2978-4E2F-88C5-3DAE961DE352}" srcOrd="0" destOrd="1" presId="urn:microsoft.com/office/officeart/2005/8/layout/chevron2"/>
    <dgm:cxn modelId="{817533D7-A6E8-4137-913A-F707DB730365}" srcId="{772516CF-A6B3-408E-9D0E-8902AE3BD225}" destId="{527218C5-7172-4F76-A4AD-ABA35ABFCCA9}" srcOrd="3" destOrd="0" parTransId="{7613D5AD-14B6-437D-8A84-E449360BB552}" sibTransId="{7319432F-2B72-4AF4-B57D-C06536A46D8A}"/>
    <dgm:cxn modelId="{DEA89F9D-8207-4E89-978A-19056EFC19D0}" srcId="{58AED23E-D498-414A-BC1F-623693631145}" destId="{701EBE82-402A-4214-A0A1-78CC64F1FEA7}" srcOrd="0" destOrd="0" parTransId="{91F023DE-343A-47EB-9F6E-142437ABAB1E}" sibTransId="{A292AB88-C500-4827-A459-3CE22F0BC707}"/>
    <dgm:cxn modelId="{E0C0938D-0E1A-5A4A-AAD5-7EC233496600}" type="presOf" srcId="{2707048C-CA7A-437E-8BBB-EB13E6CFCAD5}" destId="{AB33B276-9EAB-476D-B3A5-AA5C1621F4A2}" srcOrd="0" destOrd="2" presId="urn:microsoft.com/office/officeart/2005/8/layout/chevron2"/>
    <dgm:cxn modelId="{D0FB1B8C-BD54-9841-B121-0B08869EDE10}" type="presOf" srcId="{5AC42467-0A13-41D1-BE05-A71851D10495}" destId="{5AED735B-86A0-4E63-A8D5-4893EE404F47}" srcOrd="0" destOrd="3" presId="urn:microsoft.com/office/officeart/2005/8/layout/chevron2"/>
    <dgm:cxn modelId="{B1C5A0F5-654A-754E-AC8A-7591A224FD2D}" type="presOf" srcId="{701EBE82-402A-4214-A0A1-78CC64F1FEA7}" destId="{5AED735B-86A0-4E63-A8D5-4893EE404F47}" srcOrd="0" destOrd="0" presId="urn:microsoft.com/office/officeart/2005/8/layout/chevron2"/>
    <dgm:cxn modelId="{9BF48909-B964-4C6F-BA07-B938763B851D}" srcId="{A3F198BF-2E7F-4BDB-B788-548BD072FC19}" destId="{772516CF-A6B3-408E-9D0E-8902AE3BD225}" srcOrd="1" destOrd="0" parTransId="{BA179136-E218-44FC-8699-7816A0B86CE0}" sibTransId="{02A16578-A8C3-4AD0-AB42-E63FB0746A43}"/>
    <dgm:cxn modelId="{5CC2350C-4F66-7D44-9D0C-28D09D77E966}" type="presOf" srcId="{9487A52E-B276-4B8D-99D1-2AA4E58991EE}" destId="{5AED735B-86A0-4E63-A8D5-4893EE404F47}" srcOrd="0" destOrd="1" presId="urn:microsoft.com/office/officeart/2005/8/layout/chevron2"/>
    <dgm:cxn modelId="{7180E516-AF84-46B8-B14A-5FF376CB7B98}" srcId="{58AED23E-D498-414A-BC1F-623693631145}" destId="{5F3E3C84-1700-4434-80F2-9BD85846D224}" srcOrd="2" destOrd="0" parTransId="{DFFD383D-6E3B-4191-8E0C-885CFA74B5A3}" sibTransId="{03FAA322-CA82-48BB-A578-F15E641BDA10}"/>
    <dgm:cxn modelId="{A0A113C0-592B-454C-91B6-F0D071DCFE2A}" type="presOf" srcId="{B8490D8B-6A89-4E09-98B3-3CE744E703BA}" destId="{7CE2768B-2978-4E2F-88C5-3DAE961DE352}" srcOrd="0" destOrd="2" presId="urn:microsoft.com/office/officeart/2005/8/layout/chevron2"/>
    <dgm:cxn modelId="{403C7BD1-3516-7B46-84F3-E1E610090958}" type="presOf" srcId="{401964C1-31B8-41C5-973D-C8F059BC233B}" destId="{AB33B276-9EAB-476D-B3A5-AA5C1621F4A2}" srcOrd="0" destOrd="1" presId="urn:microsoft.com/office/officeart/2005/8/layout/chevron2"/>
    <dgm:cxn modelId="{B2AC8BBD-C4EF-AE41-AF51-AA4482BA3877}" type="presOf" srcId="{527218C5-7172-4F76-A4AD-ABA35ABFCCA9}" destId="{AB33B276-9EAB-476D-B3A5-AA5C1621F4A2}" srcOrd="0" destOrd="3" presId="urn:microsoft.com/office/officeart/2005/8/layout/chevron2"/>
    <dgm:cxn modelId="{A20FBCE7-0021-384C-98C4-8ED0F32D0501}" type="presOf" srcId="{1207FDD5-A20C-4764-9987-845A72C0A232}" destId="{AB33B276-9EAB-476D-B3A5-AA5C1621F4A2}" srcOrd="0" destOrd="4" presId="urn:microsoft.com/office/officeart/2005/8/layout/chevron2"/>
    <dgm:cxn modelId="{AC521E1D-6205-9444-B1D0-DEA10E7A474C}" type="presOf" srcId="{772516CF-A6B3-408E-9D0E-8902AE3BD225}" destId="{401A0764-1ED0-41C1-8427-6CAA1E4B5C3B}" srcOrd="0" destOrd="0" presId="urn:microsoft.com/office/officeart/2005/8/layout/chevron2"/>
    <dgm:cxn modelId="{A34F43D8-0B6E-45B3-9E96-C642EB11A166}" srcId="{772516CF-A6B3-408E-9D0E-8902AE3BD225}" destId="{1207FDD5-A20C-4764-9987-845A72C0A232}" srcOrd="4" destOrd="0" parTransId="{DED0B909-A4AA-4594-9672-39554358103E}" sibTransId="{4CEE796A-B856-4FDE-9938-04BAE4A70CC0}"/>
    <dgm:cxn modelId="{B8735E7B-1F86-47E3-9DD8-9E6E1B025194}" srcId="{58AED23E-D498-414A-BC1F-623693631145}" destId="{9487A52E-B276-4B8D-99D1-2AA4E58991EE}" srcOrd="1" destOrd="0" parTransId="{181D60C2-4187-4AE2-8141-05C78C28567D}" sibTransId="{6CEBDD44-16A9-48B8-9C30-3737BB5ADC4A}"/>
    <dgm:cxn modelId="{24826F2B-1D3D-BD4E-A84E-3A2050AD4409}" type="presParOf" srcId="{90F8F284-C0CC-4EAB-83E4-D3DF9663774E}" destId="{9CB08AC1-B6A4-4C02-838C-CF217391DE6F}" srcOrd="0" destOrd="0" presId="urn:microsoft.com/office/officeart/2005/8/layout/chevron2"/>
    <dgm:cxn modelId="{DF804BB7-0000-F343-BF6D-CC60E65049E9}" type="presParOf" srcId="{9CB08AC1-B6A4-4C02-838C-CF217391DE6F}" destId="{7FD6CDAA-13B3-4B42-99D5-51F7AF53D39D}" srcOrd="0" destOrd="0" presId="urn:microsoft.com/office/officeart/2005/8/layout/chevron2"/>
    <dgm:cxn modelId="{936C7A17-626D-1949-B85D-DD54EDF66034}" type="presParOf" srcId="{9CB08AC1-B6A4-4C02-838C-CF217391DE6F}" destId="{5AED735B-86A0-4E63-A8D5-4893EE404F47}" srcOrd="1" destOrd="0" presId="urn:microsoft.com/office/officeart/2005/8/layout/chevron2"/>
    <dgm:cxn modelId="{183FCFE0-C8DD-A842-8CEF-8F14DC0B8F5C}" type="presParOf" srcId="{90F8F284-C0CC-4EAB-83E4-D3DF9663774E}" destId="{3DFD0E0A-52F2-4A4D-86C4-BE13C13D998F}" srcOrd="1" destOrd="0" presId="urn:microsoft.com/office/officeart/2005/8/layout/chevron2"/>
    <dgm:cxn modelId="{73842FD7-A9FE-304B-9BDD-B30A31A369DD}" type="presParOf" srcId="{90F8F284-C0CC-4EAB-83E4-D3DF9663774E}" destId="{0287E594-98FE-4782-B532-3B5A52E1E654}" srcOrd="2" destOrd="0" presId="urn:microsoft.com/office/officeart/2005/8/layout/chevron2"/>
    <dgm:cxn modelId="{0B034AC5-010D-CA48-A76C-F8AFF98AD576}" type="presParOf" srcId="{0287E594-98FE-4782-B532-3B5A52E1E654}" destId="{401A0764-1ED0-41C1-8427-6CAA1E4B5C3B}" srcOrd="0" destOrd="0" presId="urn:microsoft.com/office/officeart/2005/8/layout/chevron2"/>
    <dgm:cxn modelId="{CB89F41A-71A9-1A48-A91E-15F8D48B2DE0}" type="presParOf" srcId="{0287E594-98FE-4782-B532-3B5A52E1E654}" destId="{AB33B276-9EAB-476D-B3A5-AA5C1621F4A2}" srcOrd="1" destOrd="0" presId="urn:microsoft.com/office/officeart/2005/8/layout/chevron2"/>
    <dgm:cxn modelId="{CE03C651-8F66-DC44-A9BA-E1FF6D56BF2C}" type="presParOf" srcId="{90F8F284-C0CC-4EAB-83E4-D3DF9663774E}" destId="{DD771F01-5E8B-4009-88C9-B63132C6C3F5}" srcOrd="3" destOrd="0" presId="urn:microsoft.com/office/officeart/2005/8/layout/chevron2"/>
    <dgm:cxn modelId="{227E69D6-48FD-F74E-B6AB-1C96BF5130BC}" type="presParOf" srcId="{90F8F284-C0CC-4EAB-83E4-D3DF9663774E}" destId="{3D84265B-B3ED-4750-BCE9-A41196999CD6}" srcOrd="4" destOrd="0" presId="urn:microsoft.com/office/officeart/2005/8/layout/chevron2"/>
    <dgm:cxn modelId="{4799DC0A-F4A6-1240-B83F-12A0D98AD56F}" type="presParOf" srcId="{3D84265B-B3ED-4750-BCE9-A41196999CD6}" destId="{5AC1C217-3AB5-4BF1-A787-954DB3648D5A}" srcOrd="0" destOrd="0" presId="urn:microsoft.com/office/officeart/2005/8/layout/chevron2"/>
    <dgm:cxn modelId="{BB441A91-66E7-1549-97E2-E6B1D47E51D9}" type="presParOf" srcId="{3D84265B-B3ED-4750-BCE9-A41196999CD6}" destId="{7CE2768B-2978-4E2F-88C5-3DAE961DE35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09EB3D-1796-CB4B-A4C6-D506DE5FC98A}" type="doc">
      <dgm:prSet loTypeId="urn:microsoft.com/office/officeart/2005/8/layout/default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8FF937C-9F62-DF42-B47D-604209D144B9}">
      <dgm:prSet custT="1"/>
      <dgm:spPr/>
      <dgm:t>
        <a:bodyPr/>
        <a:lstStyle/>
        <a:p>
          <a:pPr rtl="0"/>
          <a:r>
            <a:rPr lang="tr-TR" sz="1600" b="0" i="0" dirty="0" smtClean="0">
              <a:solidFill>
                <a:srgbClr val="000000"/>
              </a:solidFill>
            </a:rPr>
            <a:t>Bölgenin tasviri </a:t>
          </a:r>
        </a:p>
        <a:p>
          <a:pPr rtl="0"/>
          <a:r>
            <a:rPr lang="tr-TR" sz="1600" b="0" i="0" dirty="0" smtClean="0">
              <a:solidFill>
                <a:srgbClr val="000000"/>
              </a:solidFill>
            </a:rPr>
            <a:t>Bölgenin fiziki, yapısal ve demografik özellikleri</a:t>
          </a:r>
          <a:endParaRPr lang="tr-TR" sz="1600" b="0" i="0" dirty="0">
            <a:solidFill>
              <a:srgbClr val="000000"/>
            </a:solidFill>
          </a:endParaRPr>
        </a:p>
      </dgm:t>
    </dgm:pt>
    <dgm:pt modelId="{45C5910A-0946-CE48-B9E7-137B344F1F91}" type="parTrans" cxnId="{99C2C3FE-3266-4D41-AEF4-D621FC954A52}">
      <dgm:prSet/>
      <dgm:spPr/>
      <dgm:t>
        <a:bodyPr/>
        <a:lstStyle/>
        <a:p>
          <a:endParaRPr lang="en-US" sz="1600" b="0" i="0">
            <a:solidFill>
              <a:srgbClr val="000000"/>
            </a:solidFill>
          </a:endParaRPr>
        </a:p>
      </dgm:t>
    </dgm:pt>
    <dgm:pt modelId="{AC756FAE-6152-7C4B-8641-283802A14E9A}" type="sibTrans" cxnId="{99C2C3FE-3266-4D41-AEF4-D621FC954A52}">
      <dgm:prSet/>
      <dgm:spPr/>
      <dgm:t>
        <a:bodyPr/>
        <a:lstStyle/>
        <a:p>
          <a:endParaRPr lang="en-US" sz="1600" b="0" i="0">
            <a:solidFill>
              <a:srgbClr val="000000"/>
            </a:solidFill>
          </a:endParaRPr>
        </a:p>
      </dgm:t>
    </dgm:pt>
    <dgm:pt modelId="{4BECADCA-89C6-D342-94B2-63174E135B2C}">
      <dgm:prSet custT="1"/>
      <dgm:spPr/>
      <dgm:t>
        <a:bodyPr/>
        <a:lstStyle/>
        <a:p>
          <a:pPr rtl="0"/>
          <a:r>
            <a:rPr lang="tr-TR" sz="1600" b="0" i="0" smtClean="0">
              <a:solidFill>
                <a:srgbClr val="000000"/>
              </a:solidFill>
            </a:rPr>
            <a:t>Bölgeye özel suç çeşitleri, suçlu profilleri, ulusal verilere oranı</a:t>
          </a:r>
          <a:endParaRPr lang="tr-TR" sz="1600" b="0" i="0" dirty="0">
            <a:solidFill>
              <a:srgbClr val="000000"/>
            </a:solidFill>
          </a:endParaRPr>
        </a:p>
      </dgm:t>
    </dgm:pt>
    <dgm:pt modelId="{9F2255A4-4363-9147-8A95-A6DA193C8033}" type="parTrans" cxnId="{8EE3E6B2-6FEE-3B4A-844F-F4A1537F0329}">
      <dgm:prSet/>
      <dgm:spPr/>
      <dgm:t>
        <a:bodyPr/>
        <a:lstStyle/>
        <a:p>
          <a:endParaRPr lang="en-US" sz="1600" b="0" i="0">
            <a:solidFill>
              <a:srgbClr val="000000"/>
            </a:solidFill>
          </a:endParaRPr>
        </a:p>
      </dgm:t>
    </dgm:pt>
    <dgm:pt modelId="{3316D874-B5E3-F241-BCB4-8A6B608A213E}" type="sibTrans" cxnId="{8EE3E6B2-6FEE-3B4A-844F-F4A1537F0329}">
      <dgm:prSet/>
      <dgm:spPr/>
      <dgm:t>
        <a:bodyPr/>
        <a:lstStyle/>
        <a:p>
          <a:endParaRPr lang="en-US" sz="1600" b="0" i="0">
            <a:solidFill>
              <a:srgbClr val="000000"/>
            </a:solidFill>
          </a:endParaRPr>
        </a:p>
      </dgm:t>
    </dgm:pt>
    <dgm:pt modelId="{4F45E169-533B-2F45-9C3E-9123D3694BD6}">
      <dgm:prSet custT="1"/>
      <dgm:spPr/>
      <dgm:t>
        <a:bodyPr/>
        <a:lstStyle/>
        <a:p>
          <a:pPr rtl="0"/>
          <a:r>
            <a:rPr lang="tr-TR" sz="1600" b="0" i="0" smtClean="0">
              <a:solidFill>
                <a:srgbClr val="000000"/>
              </a:solidFill>
            </a:rPr>
            <a:t>Güvenliği sağlayan mevcut mekanizmalar</a:t>
          </a:r>
          <a:endParaRPr lang="tr-TR" sz="1600" b="0" i="0" dirty="0">
            <a:solidFill>
              <a:srgbClr val="000000"/>
            </a:solidFill>
          </a:endParaRPr>
        </a:p>
      </dgm:t>
    </dgm:pt>
    <dgm:pt modelId="{E792D3E6-6F0E-EF4E-B3DF-A7F2CC37DF0E}" type="parTrans" cxnId="{0A042B24-66BE-3249-AE28-6A03C215A457}">
      <dgm:prSet/>
      <dgm:spPr/>
      <dgm:t>
        <a:bodyPr/>
        <a:lstStyle/>
        <a:p>
          <a:endParaRPr lang="en-US" sz="1600" b="0" i="0">
            <a:solidFill>
              <a:srgbClr val="000000"/>
            </a:solidFill>
          </a:endParaRPr>
        </a:p>
      </dgm:t>
    </dgm:pt>
    <dgm:pt modelId="{3A846D28-89D2-0648-9B86-405D30579977}" type="sibTrans" cxnId="{0A042B24-66BE-3249-AE28-6A03C215A457}">
      <dgm:prSet/>
      <dgm:spPr/>
      <dgm:t>
        <a:bodyPr/>
        <a:lstStyle/>
        <a:p>
          <a:endParaRPr lang="en-US" sz="1600" b="0" i="0">
            <a:solidFill>
              <a:srgbClr val="000000"/>
            </a:solidFill>
          </a:endParaRPr>
        </a:p>
      </dgm:t>
    </dgm:pt>
    <dgm:pt modelId="{B7A3AC5E-C4E1-CD43-9437-A1F4AD146736}">
      <dgm:prSet custT="1"/>
      <dgm:spPr/>
      <dgm:t>
        <a:bodyPr/>
        <a:lstStyle/>
        <a:p>
          <a:pPr rtl="0"/>
          <a:r>
            <a:rPr lang="tr-TR" sz="1600" b="0" i="0" smtClean="0">
              <a:solidFill>
                <a:srgbClr val="000000"/>
              </a:solidFill>
            </a:rPr>
            <a:t>Yerel güvenlik ihtiyaçları analizi</a:t>
          </a:r>
          <a:endParaRPr lang="tr-TR" sz="1600" b="0" i="0" dirty="0">
            <a:solidFill>
              <a:srgbClr val="000000"/>
            </a:solidFill>
          </a:endParaRPr>
        </a:p>
      </dgm:t>
    </dgm:pt>
    <dgm:pt modelId="{1390615E-E4D1-4E4D-9B07-8F674DB87825}" type="parTrans" cxnId="{7BABE426-B042-5247-A65C-DEBB41B8CF4A}">
      <dgm:prSet/>
      <dgm:spPr/>
      <dgm:t>
        <a:bodyPr/>
        <a:lstStyle/>
        <a:p>
          <a:endParaRPr lang="en-US" sz="1600" b="0" i="0">
            <a:solidFill>
              <a:srgbClr val="000000"/>
            </a:solidFill>
          </a:endParaRPr>
        </a:p>
      </dgm:t>
    </dgm:pt>
    <dgm:pt modelId="{E4014E2F-B236-B14D-A87A-4AAF2240FBC8}" type="sibTrans" cxnId="{7BABE426-B042-5247-A65C-DEBB41B8CF4A}">
      <dgm:prSet/>
      <dgm:spPr/>
      <dgm:t>
        <a:bodyPr/>
        <a:lstStyle/>
        <a:p>
          <a:endParaRPr lang="en-US" sz="1600" b="0" i="0">
            <a:solidFill>
              <a:srgbClr val="000000"/>
            </a:solidFill>
          </a:endParaRPr>
        </a:p>
      </dgm:t>
    </dgm:pt>
    <dgm:pt modelId="{150780F5-1AC5-224E-BE07-2CE2FD7A31B1}">
      <dgm:prSet custT="1"/>
      <dgm:spPr/>
      <dgm:t>
        <a:bodyPr/>
        <a:lstStyle/>
        <a:p>
          <a:pPr rtl="0"/>
          <a:r>
            <a:rPr lang="tr-TR" sz="1600" b="0" i="0" smtClean="0">
              <a:solidFill>
                <a:srgbClr val="000000"/>
              </a:solidFill>
            </a:rPr>
            <a:t>Bölgenin güvenlik sorunları listesi</a:t>
          </a:r>
          <a:endParaRPr lang="tr-TR" sz="1600" b="0" i="0" dirty="0">
            <a:solidFill>
              <a:srgbClr val="000000"/>
            </a:solidFill>
          </a:endParaRPr>
        </a:p>
      </dgm:t>
    </dgm:pt>
    <dgm:pt modelId="{F201C440-826E-534A-9760-4458861BDEBE}" type="parTrans" cxnId="{ACC28166-7BB9-7746-BA0C-027F7C5A25A0}">
      <dgm:prSet/>
      <dgm:spPr/>
      <dgm:t>
        <a:bodyPr/>
        <a:lstStyle/>
        <a:p>
          <a:endParaRPr lang="en-US" sz="1600" b="0" i="0">
            <a:solidFill>
              <a:srgbClr val="000000"/>
            </a:solidFill>
          </a:endParaRPr>
        </a:p>
      </dgm:t>
    </dgm:pt>
    <dgm:pt modelId="{AE43D1F9-65E8-024C-8783-60B3DE954BB6}" type="sibTrans" cxnId="{ACC28166-7BB9-7746-BA0C-027F7C5A25A0}">
      <dgm:prSet/>
      <dgm:spPr/>
      <dgm:t>
        <a:bodyPr/>
        <a:lstStyle/>
        <a:p>
          <a:endParaRPr lang="en-US" sz="1600" b="0" i="0">
            <a:solidFill>
              <a:srgbClr val="000000"/>
            </a:solidFill>
          </a:endParaRPr>
        </a:p>
      </dgm:t>
    </dgm:pt>
    <dgm:pt modelId="{6B0562CE-6963-294A-8BBD-896A19675A6D}">
      <dgm:prSet custT="1"/>
      <dgm:spPr/>
      <dgm:t>
        <a:bodyPr/>
        <a:lstStyle/>
        <a:p>
          <a:pPr rtl="0"/>
          <a:r>
            <a:rPr lang="tr-TR" sz="1600" b="0" i="0" dirty="0" smtClean="0">
              <a:solidFill>
                <a:srgbClr val="000000"/>
              </a:solidFill>
            </a:rPr>
            <a:t>Öncelikli güvenlik sorunları </a:t>
          </a:r>
          <a:endParaRPr lang="tr-TR" sz="1600" b="0" i="0" dirty="0">
            <a:solidFill>
              <a:srgbClr val="000000"/>
            </a:solidFill>
          </a:endParaRPr>
        </a:p>
      </dgm:t>
    </dgm:pt>
    <dgm:pt modelId="{A3116ABD-B6CF-D04D-9DF8-1FA64188F78D}" type="parTrans" cxnId="{F0D6D34E-03EB-B443-B79B-14E252A349E5}">
      <dgm:prSet/>
      <dgm:spPr/>
      <dgm:t>
        <a:bodyPr/>
        <a:lstStyle/>
        <a:p>
          <a:endParaRPr lang="en-US" sz="1600" b="0" i="0">
            <a:solidFill>
              <a:srgbClr val="000000"/>
            </a:solidFill>
          </a:endParaRPr>
        </a:p>
      </dgm:t>
    </dgm:pt>
    <dgm:pt modelId="{FDAEB877-D836-E743-8F18-CE0A726E8369}" type="sibTrans" cxnId="{F0D6D34E-03EB-B443-B79B-14E252A349E5}">
      <dgm:prSet/>
      <dgm:spPr/>
      <dgm:t>
        <a:bodyPr/>
        <a:lstStyle/>
        <a:p>
          <a:endParaRPr lang="en-US" sz="1600" b="0" i="0">
            <a:solidFill>
              <a:srgbClr val="000000"/>
            </a:solidFill>
          </a:endParaRPr>
        </a:p>
      </dgm:t>
    </dgm:pt>
    <dgm:pt modelId="{042BD2B8-1FFD-524F-9952-ABBE6E9A2B6F}">
      <dgm:prSet custT="1"/>
      <dgm:spPr/>
      <dgm:t>
        <a:bodyPr/>
        <a:lstStyle/>
        <a:p>
          <a:pPr rtl="0"/>
          <a:r>
            <a:rPr lang="tr-TR" sz="1600" b="0" i="0" smtClean="0">
              <a:solidFill>
                <a:srgbClr val="000000"/>
              </a:solidFill>
            </a:rPr>
            <a:t>Öncelikli güvenlik sorunlarının çözümünde kurumların taahhütleri</a:t>
          </a:r>
          <a:endParaRPr lang="tr-TR" sz="1600" b="0" i="0" dirty="0">
            <a:solidFill>
              <a:srgbClr val="000000"/>
            </a:solidFill>
          </a:endParaRPr>
        </a:p>
      </dgm:t>
    </dgm:pt>
    <dgm:pt modelId="{91F1731D-787D-4644-9F64-EBD97F7E7C9A}" type="parTrans" cxnId="{5155D99D-437A-CD43-B539-4C2BCB780445}">
      <dgm:prSet/>
      <dgm:spPr/>
      <dgm:t>
        <a:bodyPr/>
        <a:lstStyle/>
        <a:p>
          <a:endParaRPr lang="en-US" sz="1600" b="0" i="0">
            <a:solidFill>
              <a:srgbClr val="000000"/>
            </a:solidFill>
          </a:endParaRPr>
        </a:p>
      </dgm:t>
    </dgm:pt>
    <dgm:pt modelId="{DF4CBE42-A4FF-0842-A442-756D5C3A686F}" type="sibTrans" cxnId="{5155D99D-437A-CD43-B539-4C2BCB780445}">
      <dgm:prSet/>
      <dgm:spPr/>
      <dgm:t>
        <a:bodyPr/>
        <a:lstStyle/>
        <a:p>
          <a:endParaRPr lang="en-US" sz="1600" b="0" i="0">
            <a:solidFill>
              <a:srgbClr val="000000"/>
            </a:solidFill>
          </a:endParaRPr>
        </a:p>
      </dgm:t>
    </dgm:pt>
    <dgm:pt modelId="{FE20B163-558E-A24B-94FA-B76E2236919E}">
      <dgm:prSet custT="1"/>
      <dgm:spPr/>
      <dgm:t>
        <a:bodyPr/>
        <a:lstStyle/>
        <a:p>
          <a:pPr rtl="0"/>
          <a:r>
            <a:rPr lang="tr-TR" sz="1600" b="0" i="0" smtClean="0">
              <a:solidFill>
                <a:srgbClr val="000000"/>
              </a:solidFill>
            </a:rPr>
            <a:t>Detaylı Eylem Planları</a:t>
          </a:r>
          <a:endParaRPr lang="tr-TR" sz="1600" b="0" i="0" dirty="0">
            <a:solidFill>
              <a:srgbClr val="000000"/>
            </a:solidFill>
          </a:endParaRPr>
        </a:p>
      </dgm:t>
    </dgm:pt>
    <dgm:pt modelId="{BE17DBEE-B1C1-B649-8B64-C99AC22339BA}" type="parTrans" cxnId="{063575F1-FEB4-EC48-9EDD-34C4E7FEF2F6}">
      <dgm:prSet/>
      <dgm:spPr/>
      <dgm:t>
        <a:bodyPr/>
        <a:lstStyle/>
        <a:p>
          <a:endParaRPr lang="en-US" sz="1600" b="0" i="0">
            <a:solidFill>
              <a:srgbClr val="000000"/>
            </a:solidFill>
          </a:endParaRPr>
        </a:p>
      </dgm:t>
    </dgm:pt>
    <dgm:pt modelId="{45977616-7F1A-1F42-A9F3-94021596C67A}" type="sibTrans" cxnId="{063575F1-FEB4-EC48-9EDD-34C4E7FEF2F6}">
      <dgm:prSet/>
      <dgm:spPr/>
      <dgm:t>
        <a:bodyPr/>
        <a:lstStyle/>
        <a:p>
          <a:endParaRPr lang="en-US" sz="1600" b="0" i="0">
            <a:solidFill>
              <a:srgbClr val="000000"/>
            </a:solidFill>
          </a:endParaRPr>
        </a:p>
      </dgm:t>
    </dgm:pt>
    <dgm:pt modelId="{F89E8D6C-686A-C246-84AB-9B7FBD57A270}">
      <dgm:prSet custT="1"/>
      <dgm:spPr/>
      <dgm:t>
        <a:bodyPr/>
        <a:lstStyle/>
        <a:p>
          <a:pPr rtl="0"/>
          <a:r>
            <a:rPr lang="tr-TR" sz="1600" b="0" i="0" smtClean="0">
              <a:solidFill>
                <a:srgbClr val="000000"/>
              </a:solidFill>
            </a:rPr>
            <a:t>Güvenlik Planı izleme ve değerlendirme metot ve süreçleri</a:t>
          </a:r>
          <a:endParaRPr lang="tr-TR" sz="1600" b="0" i="0" dirty="0">
            <a:solidFill>
              <a:srgbClr val="000000"/>
            </a:solidFill>
          </a:endParaRPr>
        </a:p>
      </dgm:t>
    </dgm:pt>
    <dgm:pt modelId="{F2D30390-8797-684B-A3AF-824B89CF4689}" type="parTrans" cxnId="{2DE1C3A2-4BDF-4940-B8EB-1627D1186259}">
      <dgm:prSet/>
      <dgm:spPr/>
      <dgm:t>
        <a:bodyPr/>
        <a:lstStyle/>
        <a:p>
          <a:endParaRPr lang="en-US" sz="1600" b="0" i="0">
            <a:solidFill>
              <a:srgbClr val="000000"/>
            </a:solidFill>
          </a:endParaRPr>
        </a:p>
      </dgm:t>
    </dgm:pt>
    <dgm:pt modelId="{0C68A342-0DBC-8543-B289-22C2035E0976}" type="sibTrans" cxnId="{2DE1C3A2-4BDF-4940-B8EB-1627D1186259}">
      <dgm:prSet/>
      <dgm:spPr/>
      <dgm:t>
        <a:bodyPr/>
        <a:lstStyle/>
        <a:p>
          <a:endParaRPr lang="en-US" sz="1600" b="0" i="0">
            <a:solidFill>
              <a:srgbClr val="000000"/>
            </a:solidFill>
          </a:endParaRPr>
        </a:p>
      </dgm:t>
    </dgm:pt>
    <dgm:pt modelId="{AAFECAEF-1AEE-7F4E-8452-796DC57696F2}">
      <dgm:prSet custT="1"/>
      <dgm:spPr/>
      <dgm:t>
        <a:bodyPr/>
        <a:lstStyle/>
        <a:p>
          <a:pPr rtl="0"/>
          <a:r>
            <a:rPr lang="tr-TR" sz="1600" b="0" i="0" smtClean="0">
              <a:solidFill>
                <a:srgbClr val="000000"/>
              </a:solidFill>
            </a:rPr>
            <a:t>İmzalar</a:t>
          </a:r>
          <a:endParaRPr lang="tr-TR" sz="1600" b="0" i="0" dirty="0">
            <a:solidFill>
              <a:srgbClr val="000000"/>
            </a:solidFill>
          </a:endParaRPr>
        </a:p>
      </dgm:t>
    </dgm:pt>
    <dgm:pt modelId="{A08A6F3F-0E34-064C-9A2F-74E93DA493FB}" type="parTrans" cxnId="{1C766C96-0877-AA45-98F7-C01C08610962}">
      <dgm:prSet/>
      <dgm:spPr/>
      <dgm:t>
        <a:bodyPr/>
        <a:lstStyle/>
        <a:p>
          <a:endParaRPr lang="en-US" sz="1600" b="0" i="0">
            <a:solidFill>
              <a:srgbClr val="000000"/>
            </a:solidFill>
          </a:endParaRPr>
        </a:p>
      </dgm:t>
    </dgm:pt>
    <dgm:pt modelId="{7BC7BE49-80A7-D249-8939-CF80B27A64CC}" type="sibTrans" cxnId="{1C766C96-0877-AA45-98F7-C01C08610962}">
      <dgm:prSet/>
      <dgm:spPr/>
      <dgm:t>
        <a:bodyPr/>
        <a:lstStyle/>
        <a:p>
          <a:endParaRPr lang="en-US" sz="1600" b="0" i="0">
            <a:solidFill>
              <a:srgbClr val="000000"/>
            </a:solidFill>
          </a:endParaRPr>
        </a:p>
      </dgm:t>
    </dgm:pt>
    <dgm:pt modelId="{9033EB16-EBA5-154D-B327-D3E16FFE1499}" type="pres">
      <dgm:prSet presAssocID="{AC09EB3D-1796-CB4B-A4C6-D506DE5FC9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316E99-A2E9-EE41-8F63-8EAFC346A595}" type="pres">
      <dgm:prSet presAssocID="{C8FF937C-9F62-DF42-B47D-604209D144B9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1C7176-8CFD-D548-A465-87A5404B34E0}" type="pres">
      <dgm:prSet presAssocID="{AC756FAE-6152-7C4B-8641-283802A14E9A}" presName="sibTrans" presStyleCnt="0"/>
      <dgm:spPr/>
    </dgm:pt>
    <dgm:pt modelId="{6E68FD0D-3ADC-C94C-BDD1-FCD0294CF9F5}" type="pres">
      <dgm:prSet presAssocID="{4BECADCA-89C6-D342-94B2-63174E135B2C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AE253-46D6-274F-AA35-02982FFF04E0}" type="pres">
      <dgm:prSet presAssocID="{3316D874-B5E3-F241-BCB4-8A6B608A213E}" presName="sibTrans" presStyleCnt="0"/>
      <dgm:spPr/>
    </dgm:pt>
    <dgm:pt modelId="{CFE30FDB-BA2F-D74E-BD8D-09FAFFB5FD29}" type="pres">
      <dgm:prSet presAssocID="{4F45E169-533B-2F45-9C3E-9123D3694BD6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EA8AFC-0BEA-B945-849A-B0C89CD7BA44}" type="pres">
      <dgm:prSet presAssocID="{3A846D28-89D2-0648-9B86-405D30579977}" presName="sibTrans" presStyleCnt="0"/>
      <dgm:spPr/>
    </dgm:pt>
    <dgm:pt modelId="{80B7DAAA-98EA-3240-A9FF-536D6DAA1332}" type="pres">
      <dgm:prSet presAssocID="{B7A3AC5E-C4E1-CD43-9437-A1F4AD146736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9B0EF0-E3CE-5D4E-A0FF-2E4F4FF8449B}" type="pres">
      <dgm:prSet presAssocID="{E4014E2F-B236-B14D-A87A-4AAF2240FBC8}" presName="sibTrans" presStyleCnt="0"/>
      <dgm:spPr/>
    </dgm:pt>
    <dgm:pt modelId="{32ED6471-4EE9-1C43-9669-4896420A256B}" type="pres">
      <dgm:prSet presAssocID="{150780F5-1AC5-224E-BE07-2CE2FD7A31B1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011FEC-8918-9F46-9A80-DAC2D52F6DFC}" type="pres">
      <dgm:prSet presAssocID="{AE43D1F9-65E8-024C-8783-60B3DE954BB6}" presName="sibTrans" presStyleCnt="0"/>
      <dgm:spPr/>
    </dgm:pt>
    <dgm:pt modelId="{7C159EC0-F063-F74A-BF92-B152F0B2CF53}" type="pres">
      <dgm:prSet presAssocID="{6B0562CE-6963-294A-8BBD-896A19675A6D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AF395D-F2C3-D845-83FD-82AFED93E4C1}" type="pres">
      <dgm:prSet presAssocID="{FDAEB877-D836-E743-8F18-CE0A726E8369}" presName="sibTrans" presStyleCnt="0"/>
      <dgm:spPr/>
    </dgm:pt>
    <dgm:pt modelId="{BC6AA8D8-4599-2B43-ACFA-449EE65D8CB2}" type="pres">
      <dgm:prSet presAssocID="{042BD2B8-1FFD-524F-9952-ABBE6E9A2B6F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7246F8-73A3-A04E-9C5C-A4F06E53F738}" type="pres">
      <dgm:prSet presAssocID="{DF4CBE42-A4FF-0842-A442-756D5C3A686F}" presName="sibTrans" presStyleCnt="0"/>
      <dgm:spPr/>
    </dgm:pt>
    <dgm:pt modelId="{BA3F8EE5-34C0-5045-80BA-BAEF4193EFF0}" type="pres">
      <dgm:prSet presAssocID="{FE20B163-558E-A24B-94FA-B76E2236919E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0006B-8C3B-A040-97BA-964AC24F410C}" type="pres">
      <dgm:prSet presAssocID="{45977616-7F1A-1F42-A9F3-94021596C67A}" presName="sibTrans" presStyleCnt="0"/>
      <dgm:spPr/>
    </dgm:pt>
    <dgm:pt modelId="{4E11B6F0-46EB-9B4C-B2D3-46B25E6415C2}" type="pres">
      <dgm:prSet presAssocID="{F89E8D6C-686A-C246-84AB-9B7FBD57A270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F390C7-0344-C04C-A004-851709BF5100}" type="pres">
      <dgm:prSet presAssocID="{0C68A342-0DBC-8543-B289-22C2035E0976}" presName="sibTrans" presStyleCnt="0"/>
      <dgm:spPr/>
    </dgm:pt>
    <dgm:pt modelId="{B18C5E26-E1B2-CE46-AE12-9096B88115BD}" type="pres">
      <dgm:prSet presAssocID="{AAFECAEF-1AEE-7F4E-8452-796DC57696F2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7C03EF-9C64-3E46-AA1D-26F0B72C7C8C}" type="presOf" srcId="{4F45E169-533B-2F45-9C3E-9123D3694BD6}" destId="{CFE30FDB-BA2F-D74E-BD8D-09FAFFB5FD29}" srcOrd="0" destOrd="0" presId="urn:microsoft.com/office/officeart/2005/8/layout/default"/>
    <dgm:cxn modelId="{E3E70C0F-1D0A-2843-8C73-DCBA2E2B15A3}" type="presOf" srcId="{AAFECAEF-1AEE-7F4E-8452-796DC57696F2}" destId="{B18C5E26-E1B2-CE46-AE12-9096B88115BD}" srcOrd="0" destOrd="0" presId="urn:microsoft.com/office/officeart/2005/8/layout/default"/>
    <dgm:cxn modelId="{B82196B5-1AE2-7E46-8399-718BC60155D1}" type="presOf" srcId="{042BD2B8-1FFD-524F-9952-ABBE6E9A2B6F}" destId="{BC6AA8D8-4599-2B43-ACFA-449EE65D8CB2}" srcOrd="0" destOrd="0" presId="urn:microsoft.com/office/officeart/2005/8/layout/default"/>
    <dgm:cxn modelId="{9F9A329E-6B0F-134F-9D81-AC4C37396993}" type="presOf" srcId="{150780F5-1AC5-224E-BE07-2CE2FD7A31B1}" destId="{32ED6471-4EE9-1C43-9669-4896420A256B}" srcOrd="0" destOrd="0" presId="urn:microsoft.com/office/officeart/2005/8/layout/default"/>
    <dgm:cxn modelId="{8EE3E6B2-6FEE-3B4A-844F-F4A1537F0329}" srcId="{AC09EB3D-1796-CB4B-A4C6-D506DE5FC98A}" destId="{4BECADCA-89C6-D342-94B2-63174E135B2C}" srcOrd="1" destOrd="0" parTransId="{9F2255A4-4363-9147-8A95-A6DA193C8033}" sibTransId="{3316D874-B5E3-F241-BCB4-8A6B608A213E}"/>
    <dgm:cxn modelId="{8F6D2087-31EE-5E48-AB3A-56FC9B182CCD}" type="presOf" srcId="{4BECADCA-89C6-D342-94B2-63174E135B2C}" destId="{6E68FD0D-3ADC-C94C-BDD1-FCD0294CF9F5}" srcOrd="0" destOrd="0" presId="urn:microsoft.com/office/officeart/2005/8/layout/default"/>
    <dgm:cxn modelId="{1C766C96-0877-AA45-98F7-C01C08610962}" srcId="{AC09EB3D-1796-CB4B-A4C6-D506DE5FC98A}" destId="{AAFECAEF-1AEE-7F4E-8452-796DC57696F2}" srcOrd="9" destOrd="0" parTransId="{A08A6F3F-0E34-064C-9A2F-74E93DA493FB}" sibTransId="{7BC7BE49-80A7-D249-8939-CF80B27A64CC}"/>
    <dgm:cxn modelId="{F0D6D34E-03EB-B443-B79B-14E252A349E5}" srcId="{AC09EB3D-1796-CB4B-A4C6-D506DE5FC98A}" destId="{6B0562CE-6963-294A-8BBD-896A19675A6D}" srcOrd="5" destOrd="0" parTransId="{A3116ABD-B6CF-D04D-9DF8-1FA64188F78D}" sibTransId="{FDAEB877-D836-E743-8F18-CE0A726E8369}"/>
    <dgm:cxn modelId="{2DE1C3A2-4BDF-4940-B8EB-1627D1186259}" srcId="{AC09EB3D-1796-CB4B-A4C6-D506DE5FC98A}" destId="{F89E8D6C-686A-C246-84AB-9B7FBD57A270}" srcOrd="8" destOrd="0" parTransId="{F2D30390-8797-684B-A3AF-824B89CF4689}" sibTransId="{0C68A342-0DBC-8543-B289-22C2035E0976}"/>
    <dgm:cxn modelId="{7BABE426-B042-5247-A65C-DEBB41B8CF4A}" srcId="{AC09EB3D-1796-CB4B-A4C6-D506DE5FC98A}" destId="{B7A3AC5E-C4E1-CD43-9437-A1F4AD146736}" srcOrd="3" destOrd="0" parTransId="{1390615E-E4D1-4E4D-9B07-8F674DB87825}" sibTransId="{E4014E2F-B236-B14D-A87A-4AAF2240FBC8}"/>
    <dgm:cxn modelId="{0A042B24-66BE-3249-AE28-6A03C215A457}" srcId="{AC09EB3D-1796-CB4B-A4C6-D506DE5FC98A}" destId="{4F45E169-533B-2F45-9C3E-9123D3694BD6}" srcOrd="2" destOrd="0" parTransId="{E792D3E6-6F0E-EF4E-B3DF-A7F2CC37DF0E}" sibTransId="{3A846D28-89D2-0648-9B86-405D30579977}"/>
    <dgm:cxn modelId="{5155D99D-437A-CD43-B539-4C2BCB780445}" srcId="{AC09EB3D-1796-CB4B-A4C6-D506DE5FC98A}" destId="{042BD2B8-1FFD-524F-9952-ABBE6E9A2B6F}" srcOrd="6" destOrd="0" parTransId="{91F1731D-787D-4644-9F64-EBD97F7E7C9A}" sibTransId="{DF4CBE42-A4FF-0842-A442-756D5C3A686F}"/>
    <dgm:cxn modelId="{237073FB-9EDC-1A4B-B9C9-D8420D43BABC}" type="presOf" srcId="{C8FF937C-9F62-DF42-B47D-604209D144B9}" destId="{5D316E99-A2E9-EE41-8F63-8EAFC346A595}" srcOrd="0" destOrd="0" presId="urn:microsoft.com/office/officeart/2005/8/layout/default"/>
    <dgm:cxn modelId="{ACC28166-7BB9-7746-BA0C-027F7C5A25A0}" srcId="{AC09EB3D-1796-CB4B-A4C6-D506DE5FC98A}" destId="{150780F5-1AC5-224E-BE07-2CE2FD7A31B1}" srcOrd="4" destOrd="0" parTransId="{F201C440-826E-534A-9760-4458861BDEBE}" sibTransId="{AE43D1F9-65E8-024C-8783-60B3DE954BB6}"/>
    <dgm:cxn modelId="{99C2C3FE-3266-4D41-AEF4-D621FC954A52}" srcId="{AC09EB3D-1796-CB4B-A4C6-D506DE5FC98A}" destId="{C8FF937C-9F62-DF42-B47D-604209D144B9}" srcOrd="0" destOrd="0" parTransId="{45C5910A-0946-CE48-B9E7-137B344F1F91}" sibTransId="{AC756FAE-6152-7C4B-8641-283802A14E9A}"/>
    <dgm:cxn modelId="{FDF30D42-6C4C-F447-8698-7B1CDD6EECBB}" type="presOf" srcId="{F89E8D6C-686A-C246-84AB-9B7FBD57A270}" destId="{4E11B6F0-46EB-9B4C-B2D3-46B25E6415C2}" srcOrd="0" destOrd="0" presId="urn:microsoft.com/office/officeart/2005/8/layout/default"/>
    <dgm:cxn modelId="{6232F79E-222A-EF45-B461-E766107FD81E}" type="presOf" srcId="{6B0562CE-6963-294A-8BBD-896A19675A6D}" destId="{7C159EC0-F063-F74A-BF92-B152F0B2CF53}" srcOrd="0" destOrd="0" presId="urn:microsoft.com/office/officeart/2005/8/layout/default"/>
    <dgm:cxn modelId="{989B1DD8-23CF-4745-B504-9D1F30C8CBD4}" type="presOf" srcId="{FE20B163-558E-A24B-94FA-B76E2236919E}" destId="{BA3F8EE5-34C0-5045-80BA-BAEF4193EFF0}" srcOrd="0" destOrd="0" presId="urn:microsoft.com/office/officeart/2005/8/layout/default"/>
    <dgm:cxn modelId="{D6C7B169-DA88-D749-B95F-45A52BD88D2A}" type="presOf" srcId="{AC09EB3D-1796-CB4B-A4C6-D506DE5FC98A}" destId="{9033EB16-EBA5-154D-B327-D3E16FFE1499}" srcOrd="0" destOrd="0" presId="urn:microsoft.com/office/officeart/2005/8/layout/default"/>
    <dgm:cxn modelId="{FFE36E67-FBF7-D843-B7AD-9151E7478F02}" type="presOf" srcId="{B7A3AC5E-C4E1-CD43-9437-A1F4AD146736}" destId="{80B7DAAA-98EA-3240-A9FF-536D6DAA1332}" srcOrd="0" destOrd="0" presId="urn:microsoft.com/office/officeart/2005/8/layout/default"/>
    <dgm:cxn modelId="{063575F1-FEB4-EC48-9EDD-34C4E7FEF2F6}" srcId="{AC09EB3D-1796-CB4B-A4C6-D506DE5FC98A}" destId="{FE20B163-558E-A24B-94FA-B76E2236919E}" srcOrd="7" destOrd="0" parTransId="{BE17DBEE-B1C1-B649-8B64-C99AC22339BA}" sibTransId="{45977616-7F1A-1F42-A9F3-94021596C67A}"/>
    <dgm:cxn modelId="{2493BB38-BB73-5748-A028-93C9B2A3FBB8}" type="presParOf" srcId="{9033EB16-EBA5-154D-B327-D3E16FFE1499}" destId="{5D316E99-A2E9-EE41-8F63-8EAFC346A595}" srcOrd="0" destOrd="0" presId="urn:microsoft.com/office/officeart/2005/8/layout/default"/>
    <dgm:cxn modelId="{572EA491-64AA-994D-BCC6-670A4F9D6DA1}" type="presParOf" srcId="{9033EB16-EBA5-154D-B327-D3E16FFE1499}" destId="{C61C7176-8CFD-D548-A465-87A5404B34E0}" srcOrd="1" destOrd="0" presId="urn:microsoft.com/office/officeart/2005/8/layout/default"/>
    <dgm:cxn modelId="{F693D4A1-9710-624B-90AA-9A7E1E4027C8}" type="presParOf" srcId="{9033EB16-EBA5-154D-B327-D3E16FFE1499}" destId="{6E68FD0D-3ADC-C94C-BDD1-FCD0294CF9F5}" srcOrd="2" destOrd="0" presId="urn:microsoft.com/office/officeart/2005/8/layout/default"/>
    <dgm:cxn modelId="{7A57C5FC-8F10-E640-B91D-49549B997A05}" type="presParOf" srcId="{9033EB16-EBA5-154D-B327-D3E16FFE1499}" destId="{F1FAE253-46D6-274F-AA35-02982FFF04E0}" srcOrd="3" destOrd="0" presId="urn:microsoft.com/office/officeart/2005/8/layout/default"/>
    <dgm:cxn modelId="{E5BA339E-6614-BE4F-A6A1-F50C323A449D}" type="presParOf" srcId="{9033EB16-EBA5-154D-B327-D3E16FFE1499}" destId="{CFE30FDB-BA2F-D74E-BD8D-09FAFFB5FD29}" srcOrd="4" destOrd="0" presId="urn:microsoft.com/office/officeart/2005/8/layout/default"/>
    <dgm:cxn modelId="{9D12242D-270E-464F-B9AA-1A070DB3AB19}" type="presParOf" srcId="{9033EB16-EBA5-154D-B327-D3E16FFE1499}" destId="{18EA8AFC-0BEA-B945-849A-B0C89CD7BA44}" srcOrd="5" destOrd="0" presId="urn:microsoft.com/office/officeart/2005/8/layout/default"/>
    <dgm:cxn modelId="{1CAA1A5E-E4CB-AE4D-AE05-151CE51876E6}" type="presParOf" srcId="{9033EB16-EBA5-154D-B327-D3E16FFE1499}" destId="{80B7DAAA-98EA-3240-A9FF-536D6DAA1332}" srcOrd="6" destOrd="0" presId="urn:microsoft.com/office/officeart/2005/8/layout/default"/>
    <dgm:cxn modelId="{4F321F08-DAF1-494B-955B-88F0FDB3B3EE}" type="presParOf" srcId="{9033EB16-EBA5-154D-B327-D3E16FFE1499}" destId="{FD9B0EF0-E3CE-5D4E-A0FF-2E4F4FF8449B}" srcOrd="7" destOrd="0" presId="urn:microsoft.com/office/officeart/2005/8/layout/default"/>
    <dgm:cxn modelId="{9BE97D2D-A1A9-854D-9C0A-81BE7D24C733}" type="presParOf" srcId="{9033EB16-EBA5-154D-B327-D3E16FFE1499}" destId="{32ED6471-4EE9-1C43-9669-4896420A256B}" srcOrd="8" destOrd="0" presId="urn:microsoft.com/office/officeart/2005/8/layout/default"/>
    <dgm:cxn modelId="{7A6755CC-AEA4-7C4D-9D20-F84774BBEB7D}" type="presParOf" srcId="{9033EB16-EBA5-154D-B327-D3E16FFE1499}" destId="{1B011FEC-8918-9F46-9A80-DAC2D52F6DFC}" srcOrd="9" destOrd="0" presId="urn:microsoft.com/office/officeart/2005/8/layout/default"/>
    <dgm:cxn modelId="{2A3C25F6-6F68-0243-B148-7B07E5182FA9}" type="presParOf" srcId="{9033EB16-EBA5-154D-B327-D3E16FFE1499}" destId="{7C159EC0-F063-F74A-BF92-B152F0B2CF53}" srcOrd="10" destOrd="0" presId="urn:microsoft.com/office/officeart/2005/8/layout/default"/>
    <dgm:cxn modelId="{8DD8D793-6DE4-3942-B340-88639F73085D}" type="presParOf" srcId="{9033EB16-EBA5-154D-B327-D3E16FFE1499}" destId="{06AF395D-F2C3-D845-83FD-82AFED93E4C1}" srcOrd="11" destOrd="0" presId="urn:microsoft.com/office/officeart/2005/8/layout/default"/>
    <dgm:cxn modelId="{25A48D59-F268-A04A-9BC1-2F25D97E6697}" type="presParOf" srcId="{9033EB16-EBA5-154D-B327-D3E16FFE1499}" destId="{BC6AA8D8-4599-2B43-ACFA-449EE65D8CB2}" srcOrd="12" destOrd="0" presId="urn:microsoft.com/office/officeart/2005/8/layout/default"/>
    <dgm:cxn modelId="{94B9E844-BCDE-5E40-9D19-BC8C300E5446}" type="presParOf" srcId="{9033EB16-EBA5-154D-B327-D3E16FFE1499}" destId="{097246F8-73A3-A04E-9C5C-A4F06E53F738}" srcOrd="13" destOrd="0" presId="urn:microsoft.com/office/officeart/2005/8/layout/default"/>
    <dgm:cxn modelId="{9D1D45B1-4638-7A43-8116-9877D353D9C6}" type="presParOf" srcId="{9033EB16-EBA5-154D-B327-D3E16FFE1499}" destId="{BA3F8EE5-34C0-5045-80BA-BAEF4193EFF0}" srcOrd="14" destOrd="0" presId="urn:microsoft.com/office/officeart/2005/8/layout/default"/>
    <dgm:cxn modelId="{611C1D61-3633-2840-9423-F5C1B45F5038}" type="presParOf" srcId="{9033EB16-EBA5-154D-B327-D3E16FFE1499}" destId="{6EF0006B-8C3B-A040-97BA-964AC24F410C}" srcOrd="15" destOrd="0" presId="urn:microsoft.com/office/officeart/2005/8/layout/default"/>
    <dgm:cxn modelId="{4CA13618-3001-B24C-A207-7905A00CB2C4}" type="presParOf" srcId="{9033EB16-EBA5-154D-B327-D3E16FFE1499}" destId="{4E11B6F0-46EB-9B4C-B2D3-46B25E6415C2}" srcOrd="16" destOrd="0" presId="urn:microsoft.com/office/officeart/2005/8/layout/default"/>
    <dgm:cxn modelId="{58217ABF-2128-6B4E-A9A2-82DAFEA00527}" type="presParOf" srcId="{9033EB16-EBA5-154D-B327-D3E16FFE1499}" destId="{50F390C7-0344-C04C-A004-851709BF5100}" srcOrd="17" destOrd="0" presId="urn:microsoft.com/office/officeart/2005/8/layout/default"/>
    <dgm:cxn modelId="{9CF7B196-167F-BA4A-A153-06CD13E6B688}" type="presParOf" srcId="{9033EB16-EBA5-154D-B327-D3E16FFE1499}" destId="{B18C5E26-E1B2-CE46-AE12-9096B88115BD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847A8A-5010-274D-B9F7-7F71A40E5C94}" type="doc">
      <dgm:prSet loTypeId="urn:microsoft.com/office/officeart/2005/8/layout/cycle2" loCatId="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9A0E22C-3086-5A4D-8BC5-BED20E748B0F}">
      <dgm:prSet/>
      <dgm:spPr/>
      <dgm:t>
        <a:bodyPr/>
        <a:lstStyle/>
        <a:p>
          <a:pPr rtl="0"/>
          <a:r>
            <a:rPr lang="en-US" smtClean="0">
              <a:solidFill>
                <a:srgbClr val="000000"/>
              </a:solidFill>
            </a:rPr>
            <a:t>Yerel ihtiyaçlar</a:t>
          </a:r>
          <a:endParaRPr lang="en-US">
            <a:solidFill>
              <a:srgbClr val="000000"/>
            </a:solidFill>
          </a:endParaRPr>
        </a:p>
      </dgm:t>
    </dgm:pt>
    <dgm:pt modelId="{AD796F08-BA2E-CD43-8C18-3C4C1B8B9DFF}" type="parTrans" cxnId="{1256FA12-62FE-804F-88F3-D0EA2E25FC79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A9E6926F-4111-3448-A96D-2EC7BBC41F2F}" type="sibTrans" cxnId="{1256FA12-62FE-804F-88F3-D0EA2E25FC79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D92FB8FF-56E2-7B44-85E9-F4C589F95F8C}">
      <dgm:prSet/>
      <dgm:spPr/>
      <dgm:t>
        <a:bodyPr/>
        <a:lstStyle/>
        <a:p>
          <a:pPr rtl="0"/>
          <a:r>
            <a:rPr lang="en-US" smtClean="0">
              <a:solidFill>
                <a:srgbClr val="000000"/>
              </a:solidFill>
            </a:rPr>
            <a:t>Önleyici yaklaşım</a:t>
          </a:r>
          <a:endParaRPr lang="en-US">
            <a:solidFill>
              <a:srgbClr val="000000"/>
            </a:solidFill>
          </a:endParaRPr>
        </a:p>
      </dgm:t>
    </dgm:pt>
    <dgm:pt modelId="{0BF8C3B4-05E3-2E42-A44F-C6544398D294}" type="parTrans" cxnId="{8B1AD2EA-E91B-304B-A79C-048FE8A5F4E0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F24ABCC4-D9C6-ED44-B5F6-680F5C700C65}" type="sibTrans" cxnId="{8B1AD2EA-E91B-304B-A79C-048FE8A5F4E0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68EC6AEF-A315-DF44-945A-412D7AC9A141}">
      <dgm:prSet/>
      <dgm:spPr/>
      <dgm:t>
        <a:bodyPr/>
        <a:lstStyle/>
        <a:p>
          <a:pPr rtl="0"/>
          <a:r>
            <a:rPr lang="en-US" smtClean="0">
              <a:solidFill>
                <a:srgbClr val="000000"/>
              </a:solidFill>
            </a:rPr>
            <a:t>Yerel katılım</a:t>
          </a:r>
          <a:endParaRPr lang="en-US">
            <a:solidFill>
              <a:srgbClr val="000000"/>
            </a:solidFill>
          </a:endParaRPr>
        </a:p>
      </dgm:t>
    </dgm:pt>
    <dgm:pt modelId="{534CC0D2-6566-4A4B-9ED4-A3067799B89D}" type="parTrans" cxnId="{D2DBAD09-1813-F143-9C21-61EA9AAAB9C1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E8FA0587-62B5-3F4B-8800-5BCB31989EBD}" type="sibTrans" cxnId="{D2DBAD09-1813-F143-9C21-61EA9AAAB9C1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B376882C-B709-B044-A9DB-453FFF1EA02F}">
      <dgm:prSet/>
      <dgm:spPr/>
      <dgm:t>
        <a:bodyPr/>
        <a:lstStyle/>
        <a:p>
          <a:pPr rtl="0"/>
          <a:r>
            <a:rPr lang="en-US" smtClean="0">
              <a:solidFill>
                <a:srgbClr val="000000"/>
              </a:solidFill>
            </a:rPr>
            <a:t>İşbirliği</a:t>
          </a:r>
          <a:endParaRPr lang="en-US">
            <a:solidFill>
              <a:srgbClr val="000000"/>
            </a:solidFill>
          </a:endParaRPr>
        </a:p>
      </dgm:t>
    </dgm:pt>
    <dgm:pt modelId="{1B20E649-2AE9-BD44-9CE4-F71325ACEFB2}" type="parTrans" cxnId="{2A71BABE-E536-8F4B-BFE9-91A270C19013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18D842A6-AF14-A847-9918-16EF485D47D2}" type="sibTrans" cxnId="{2A71BABE-E536-8F4B-BFE9-91A270C19013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705A8C6A-92C9-3347-90D8-2BC49B7CD0AC}">
      <dgm:prSet/>
      <dgm:spPr/>
      <dgm:t>
        <a:bodyPr/>
        <a:lstStyle/>
        <a:p>
          <a:pPr rtl="0"/>
          <a:r>
            <a:rPr lang="en-US" smtClean="0">
              <a:solidFill>
                <a:srgbClr val="000000"/>
              </a:solidFill>
            </a:rPr>
            <a:t>Şeffaflık</a:t>
          </a:r>
          <a:endParaRPr lang="en-US">
            <a:solidFill>
              <a:srgbClr val="000000"/>
            </a:solidFill>
          </a:endParaRPr>
        </a:p>
      </dgm:t>
    </dgm:pt>
    <dgm:pt modelId="{0B35304F-2A9A-7747-831A-ECA1EA0EA7BB}" type="parTrans" cxnId="{FD89EDBF-1DC6-9F4C-93BF-C72DB58BFDB8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C5AE52BA-E0D2-F64C-8FA4-9D65BFF87406}" type="sibTrans" cxnId="{FD89EDBF-1DC6-9F4C-93BF-C72DB58BFDB8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F1942806-EBA1-3C4A-934D-2CFA08C554B2}" type="pres">
      <dgm:prSet presAssocID="{6B847A8A-5010-274D-B9F7-7F71A40E5C9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80FDF8-100D-374D-8C3B-1AF50098B848}" type="pres">
      <dgm:prSet presAssocID="{C9A0E22C-3086-5A4D-8BC5-BED20E748B0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83DDA-3C6D-2049-8E2E-AF74AB969F5C}" type="pres">
      <dgm:prSet presAssocID="{A9E6926F-4111-3448-A96D-2EC7BBC41F2F}" presName="sibTrans" presStyleLbl="sibTrans2D1" presStyleIdx="0" presStyleCnt="5"/>
      <dgm:spPr/>
      <dgm:t>
        <a:bodyPr/>
        <a:lstStyle/>
        <a:p>
          <a:endParaRPr lang="en-US"/>
        </a:p>
      </dgm:t>
    </dgm:pt>
    <dgm:pt modelId="{0D8B8ECE-0789-1C4D-B58F-9BB56F085554}" type="pres">
      <dgm:prSet presAssocID="{A9E6926F-4111-3448-A96D-2EC7BBC41F2F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27800C36-74F3-C04B-9A25-C0ACD9ED7DD9}" type="pres">
      <dgm:prSet presAssocID="{D92FB8FF-56E2-7B44-85E9-F4C589F95F8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C0FEA-7852-8644-BB1E-162E41B1F1A8}" type="pres">
      <dgm:prSet presAssocID="{F24ABCC4-D9C6-ED44-B5F6-680F5C700C6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4D016132-A96A-BE48-B4A6-AA9C1FCF3BAB}" type="pres">
      <dgm:prSet presAssocID="{F24ABCC4-D9C6-ED44-B5F6-680F5C700C6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1226672-92B1-5D44-9BB1-2B741A58A72F}" type="pres">
      <dgm:prSet presAssocID="{68EC6AEF-A315-DF44-945A-412D7AC9A14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0684EC-8903-DC48-9AF4-0FDC53487427}" type="pres">
      <dgm:prSet presAssocID="{E8FA0587-62B5-3F4B-8800-5BCB31989EB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076C97B9-9320-9C44-B637-3F24FF57415D}" type="pres">
      <dgm:prSet presAssocID="{E8FA0587-62B5-3F4B-8800-5BCB31989EB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3E1DE7B-641E-9F40-BD90-7FD6F4CC3EF4}" type="pres">
      <dgm:prSet presAssocID="{B376882C-B709-B044-A9DB-453FFF1EA02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7CC117-C3E3-A246-90E8-B9E1193CAA87}" type="pres">
      <dgm:prSet presAssocID="{18D842A6-AF14-A847-9918-16EF485D47D2}" presName="sibTrans" presStyleLbl="sibTrans2D1" presStyleIdx="3" presStyleCnt="5"/>
      <dgm:spPr/>
      <dgm:t>
        <a:bodyPr/>
        <a:lstStyle/>
        <a:p>
          <a:endParaRPr lang="en-US"/>
        </a:p>
      </dgm:t>
    </dgm:pt>
    <dgm:pt modelId="{2AFD0609-10F9-904C-9ED3-3C48A4EF91EF}" type="pres">
      <dgm:prSet presAssocID="{18D842A6-AF14-A847-9918-16EF485D47D2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2AC30AE3-95EF-CE4B-93FC-64AEA5F3F95A}" type="pres">
      <dgm:prSet presAssocID="{705A8C6A-92C9-3347-90D8-2BC49B7CD0A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18B1DF-904E-C343-81B1-0ABE489E7EFF}" type="pres">
      <dgm:prSet presAssocID="{C5AE52BA-E0D2-F64C-8FA4-9D65BFF8740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C494F59D-D863-3240-BADC-4A16478220FC}" type="pres">
      <dgm:prSet presAssocID="{C5AE52BA-E0D2-F64C-8FA4-9D65BFF87406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821AAEA7-AB69-C54D-B744-AA35B3C74067}" type="presOf" srcId="{F24ABCC4-D9C6-ED44-B5F6-680F5C700C65}" destId="{4D016132-A96A-BE48-B4A6-AA9C1FCF3BAB}" srcOrd="1" destOrd="0" presId="urn:microsoft.com/office/officeart/2005/8/layout/cycle2"/>
    <dgm:cxn modelId="{F1B7FB99-B244-F548-ABFC-9ED4A497E6AC}" type="presOf" srcId="{D92FB8FF-56E2-7B44-85E9-F4C589F95F8C}" destId="{27800C36-74F3-C04B-9A25-C0ACD9ED7DD9}" srcOrd="0" destOrd="0" presId="urn:microsoft.com/office/officeart/2005/8/layout/cycle2"/>
    <dgm:cxn modelId="{FD89EDBF-1DC6-9F4C-93BF-C72DB58BFDB8}" srcId="{6B847A8A-5010-274D-B9F7-7F71A40E5C94}" destId="{705A8C6A-92C9-3347-90D8-2BC49B7CD0AC}" srcOrd="4" destOrd="0" parTransId="{0B35304F-2A9A-7747-831A-ECA1EA0EA7BB}" sibTransId="{C5AE52BA-E0D2-F64C-8FA4-9D65BFF87406}"/>
    <dgm:cxn modelId="{7A733065-DDE2-174B-B53B-5207FC8B8263}" type="presOf" srcId="{A9E6926F-4111-3448-A96D-2EC7BBC41F2F}" destId="{0D8B8ECE-0789-1C4D-B58F-9BB56F085554}" srcOrd="1" destOrd="0" presId="urn:microsoft.com/office/officeart/2005/8/layout/cycle2"/>
    <dgm:cxn modelId="{55DA34DB-E695-A341-941B-477DE96683B9}" type="presOf" srcId="{C5AE52BA-E0D2-F64C-8FA4-9D65BFF87406}" destId="{C494F59D-D863-3240-BADC-4A16478220FC}" srcOrd="1" destOrd="0" presId="urn:microsoft.com/office/officeart/2005/8/layout/cycle2"/>
    <dgm:cxn modelId="{398F5669-C09F-3E4E-AEC9-A657D1072A6B}" type="presOf" srcId="{705A8C6A-92C9-3347-90D8-2BC49B7CD0AC}" destId="{2AC30AE3-95EF-CE4B-93FC-64AEA5F3F95A}" srcOrd="0" destOrd="0" presId="urn:microsoft.com/office/officeart/2005/8/layout/cycle2"/>
    <dgm:cxn modelId="{85B494B0-993A-114F-AC0A-3ABD999155BB}" type="presOf" srcId="{F24ABCC4-D9C6-ED44-B5F6-680F5C700C65}" destId="{77CC0FEA-7852-8644-BB1E-162E41B1F1A8}" srcOrd="0" destOrd="0" presId="urn:microsoft.com/office/officeart/2005/8/layout/cycle2"/>
    <dgm:cxn modelId="{8B1AD2EA-E91B-304B-A79C-048FE8A5F4E0}" srcId="{6B847A8A-5010-274D-B9F7-7F71A40E5C94}" destId="{D92FB8FF-56E2-7B44-85E9-F4C589F95F8C}" srcOrd="1" destOrd="0" parTransId="{0BF8C3B4-05E3-2E42-A44F-C6544398D294}" sibTransId="{F24ABCC4-D9C6-ED44-B5F6-680F5C700C65}"/>
    <dgm:cxn modelId="{E51D22A2-AF58-D24D-98B8-928BD7EE2C6C}" type="presOf" srcId="{18D842A6-AF14-A847-9918-16EF485D47D2}" destId="{2AFD0609-10F9-904C-9ED3-3C48A4EF91EF}" srcOrd="1" destOrd="0" presId="urn:microsoft.com/office/officeart/2005/8/layout/cycle2"/>
    <dgm:cxn modelId="{A1F22646-81A4-BF46-9C77-8CD6D0C5DEB7}" type="presOf" srcId="{C9A0E22C-3086-5A4D-8BC5-BED20E748B0F}" destId="{3080FDF8-100D-374D-8C3B-1AF50098B848}" srcOrd="0" destOrd="0" presId="urn:microsoft.com/office/officeart/2005/8/layout/cycle2"/>
    <dgm:cxn modelId="{1256FA12-62FE-804F-88F3-D0EA2E25FC79}" srcId="{6B847A8A-5010-274D-B9F7-7F71A40E5C94}" destId="{C9A0E22C-3086-5A4D-8BC5-BED20E748B0F}" srcOrd="0" destOrd="0" parTransId="{AD796F08-BA2E-CD43-8C18-3C4C1B8B9DFF}" sibTransId="{A9E6926F-4111-3448-A96D-2EC7BBC41F2F}"/>
    <dgm:cxn modelId="{D2DBAD09-1813-F143-9C21-61EA9AAAB9C1}" srcId="{6B847A8A-5010-274D-B9F7-7F71A40E5C94}" destId="{68EC6AEF-A315-DF44-945A-412D7AC9A141}" srcOrd="2" destOrd="0" parTransId="{534CC0D2-6566-4A4B-9ED4-A3067799B89D}" sibTransId="{E8FA0587-62B5-3F4B-8800-5BCB31989EBD}"/>
    <dgm:cxn modelId="{2A71BABE-E536-8F4B-BFE9-91A270C19013}" srcId="{6B847A8A-5010-274D-B9F7-7F71A40E5C94}" destId="{B376882C-B709-B044-A9DB-453FFF1EA02F}" srcOrd="3" destOrd="0" parTransId="{1B20E649-2AE9-BD44-9CE4-F71325ACEFB2}" sibTransId="{18D842A6-AF14-A847-9918-16EF485D47D2}"/>
    <dgm:cxn modelId="{5F810D76-6C90-C248-A854-7FD3F6DBCEA5}" type="presOf" srcId="{6B847A8A-5010-274D-B9F7-7F71A40E5C94}" destId="{F1942806-EBA1-3C4A-934D-2CFA08C554B2}" srcOrd="0" destOrd="0" presId="urn:microsoft.com/office/officeart/2005/8/layout/cycle2"/>
    <dgm:cxn modelId="{F78F3A7D-056C-654B-96C1-0F47CEDF7A0A}" type="presOf" srcId="{18D842A6-AF14-A847-9918-16EF485D47D2}" destId="{BB7CC117-C3E3-A246-90E8-B9E1193CAA87}" srcOrd="0" destOrd="0" presId="urn:microsoft.com/office/officeart/2005/8/layout/cycle2"/>
    <dgm:cxn modelId="{32391FDD-4E02-9940-9FD7-275C11D12DE1}" type="presOf" srcId="{A9E6926F-4111-3448-A96D-2EC7BBC41F2F}" destId="{01B83DDA-3C6D-2049-8E2E-AF74AB969F5C}" srcOrd="0" destOrd="0" presId="urn:microsoft.com/office/officeart/2005/8/layout/cycle2"/>
    <dgm:cxn modelId="{4E46FE19-C821-9548-B2D8-1390251E7D1A}" type="presOf" srcId="{C5AE52BA-E0D2-F64C-8FA4-9D65BFF87406}" destId="{7C18B1DF-904E-C343-81B1-0ABE489E7EFF}" srcOrd="0" destOrd="0" presId="urn:microsoft.com/office/officeart/2005/8/layout/cycle2"/>
    <dgm:cxn modelId="{2BB8D49B-AC26-4140-A548-3A401B235C98}" type="presOf" srcId="{68EC6AEF-A315-DF44-945A-412D7AC9A141}" destId="{F1226672-92B1-5D44-9BB1-2B741A58A72F}" srcOrd="0" destOrd="0" presId="urn:microsoft.com/office/officeart/2005/8/layout/cycle2"/>
    <dgm:cxn modelId="{ED9B3831-B0AD-214E-B0BF-BC9C08C91A0B}" type="presOf" srcId="{B376882C-B709-B044-A9DB-453FFF1EA02F}" destId="{E3E1DE7B-641E-9F40-BD90-7FD6F4CC3EF4}" srcOrd="0" destOrd="0" presId="urn:microsoft.com/office/officeart/2005/8/layout/cycle2"/>
    <dgm:cxn modelId="{496B966B-5EB3-B54B-99ED-EF4E50EC8D01}" type="presOf" srcId="{E8FA0587-62B5-3F4B-8800-5BCB31989EBD}" destId="{076C97B9-9320-9C44-B637-3F24FF57415D}" srcOrd="1" destOrd="0" presId="urn:microsoft.com/office/officeart/2005/8/layout/cycle2"/>
    <dgm:cxn modelId="{51534238-9E4B-B74C-A8E7-30F46C751817}" type="presOf" srcId="{E8FA0587-62B5-3F4B-8800-5BCB31989EBD}" destId="{1A0684EC-8903-DC48-9AF4-0FDC53487427}" srcOrd="0" destOrd="0" presId="urn:microsoft.com/office/officeart/2005/8/layout/cycle2"/>
    <dgm:cxn modelId="{AF765BD2-E95E-254F-8334-6FF4AFD96D5F}" type="presParOf" srcId="{F1942806-EBA1-3C4A-934D-2CFA08C554B2}" destId="{3080FDF8-100D-374D-8C3B-1AF50098B848}" srcOrd="0" destOrd="0" presId="urn:microsoft.com/office/officeart/2005/8/layout/cycle2"/>
    <dgm:cxn modelId="{4CFE2AC7-488D-9E41-9AC4-C2334C489754}" type="presParOf" srcId="{F1942806-EBA1-3C4A-934D-2CFA08C554B2}" destId="{01B83DDA-3C6D-2049-8E2E-AF74AB969F5C}" srcOrd="1" destOrd="0" presId="urn:microsoft.com/office/officeart/2005/8/layout/cycle2"/>
    <dgm:cxn modelId="{FD7E955E-EB97-0C45-9C20-F164303BBB5C}" type="presParOf" srcId="{01B83DDA-3C6D-2049-8E2E-AF74AB969F5C}" destId="{0D8B8ECE-0789-1C4D-B58F-9BB56F085554}" srcOrd="0" destOrd="0" presId="urn:microsoft.com/office/officeart/2005/8/layout/cycle2"/>
    <dgm:cxn modelId="{1B950B6F-86D4-1742-85F8-70F3DEB7E88A}" type="presParOf" srcId="{F1942806-EBA1-3C4A-934D-2CFA08C554B2}" destId="{27800C36-74F3-C04B-9A25-C0ACD9ED7DD9}" srcOrd="2" destOrd="0" presId="urn:microsoft.com/office/officeart/2005/8/layout/cycle2"/>
    <dgm:cxn modelId="{B7C3F51C-3103-5445-ADED-0866924D2BEB}" type="presParOf" srcId="{F1942806-EBA1-3C4A-934D-2CFA08C554B2}" destId="{77CC0FEA-7852-8644-BB1E-162E41B1F1A8}" srcOrd="3" destOrd="0" presId="urn:microsoft.com/office/officeart/2005/8/layout/cycle2"/>
    <dgm:cxn modelId="{2E4388A2-C8F4-4E40-A804-B5812AAD62D9}" type="presParOf" srcId="{77CC0FEA-7852-8644-BB1E-162E41B1F1A8}" destId="{4D016132-A96A-BE48-B4A6-AA9C1FCF3BAB}" srcOrd="0" destOrd="0" presId="urn:microsoft.com/office/officeart/2005/8/layout/cycle2"/>
    <dgm:cxn modelId="{018D3542-525C-B146-93D7-0D330C8BD80E}" type="presParOf" srcId="{F1942806-EBA1-3C4A-934D-2CFA08C554B2}" destId="{F1226672-92B1-5D44-9BB1-2B741A58A72F}" srcOrd="4" destOrd="0" presId="urn:microsoft.com/office/officeart/2005/8/layout/cycle2"/>
    <dgm:cxn modelId="{B9B9D577-3A6E-6240-A29F-C02E8F8D6DF2}" type="presParOf" srcId="{F1942806-EBA1-3C4A-934D-2CFA08C554B2}" destId="{1A0684EC-8903-DC48-9AF4-0FDC53487427}" srcOrd="5" destOrd="0" presId="urn:microsoft.com/office/officeart/2005/8/layout/cycle2"/>
    <dgm:cxn modelId="{8EA0D98E-8E07-3043-8732-1FFE47B917E9}" type="presParOf" srcId="{1A0684EC-8903-DC48-9AF4-0FDC53487427}" destId="{076C97B9-9320-9C44-B637-3F24FF57415D}" srcOrd="0" destOrd="0" presId="urn:microsoft.com/office/officeart/2005/8/layout/cycle2"/>
    <dgm:cxn modelId="{7256677A-CA42-C44D-9D61-72139711089E}" type="presParOf" srcId="{F1942806-EBA1-3C4A-934D-2CFA08C554B2}" destId="{E3E1DE7B-641E-9F40-BD90-7FD6F4CC3EF4}" srcOrd="6" destOrd="0" presId="urn:microsoft.com/office/officeart/2005/8/layout/cycle2"/>
    <dgm:cxn modelId="{A860ACE3-1D96-054B-976D-8254FCF35A3E}" type="presParOf" srcId="{F1942806-EBA1-3C4A-934D-2CFA08C554B2}" destId="{BB7CC117-C3E3-A246-90E8-B9E1193CAA87}" srcOrd="7" destOrd="0" presId="urn:microsoft.com/office/officeart/2005/8/layout/cycle2"/>
    <dgm:cxn modelId="{F91AA8FE-1BD0-B745-B228-B3368ADD3A50}" type="presParOf" srcId="{BB7CC117-C3E3-A246-90E8-B9E1193CAA87}" destId="{2AFD0609-10F9-904C-9ED3-3C48A4EF91EF}" srcOrd="0" destOrd="0" presId="urn:microsoft.com/office/officeart/2005/8/layout/cycle2"/>
    <dgm:cxn modelId="{2B8DDA00-E513-3D4A-B68B-02E699722538}" type="presParOf" srcId="{F1942806-EBA1-3C4A-934D-2CFA08C554B2}" destId="{2AC30AE3-95EF-CE4B-93FC-64AEA5F3F95A}" srcOrd="8" destOrd="0" presId="urn:microsoft.com/office/officeart/2005/8/layout/cycle2"/>
    <dgm:cxn modelId="{80884ACF-6A00-454A-9B41-AC0E52CDE4B7}" type="presParOf" srcId="{F1942806-EBA1-3C4A-934D-2CFA08C554B2}" destId="{7C18B1DF-904E-C343-81B1-0ABE489E7EFF}" srcOrd="9" destOrd="0" presId="urn:microsoft.com/office/officeart/2005/8/layout/cycle2"/>
    <dgm:cxn modelId="{4F809656-009A-454B-B247-2EC389EA191A}" type="presParOf" srcId="{7C18B1DF-904E-C343-81B1-0ABE489E7EFF}" destId="{C494F59D-D863-3240-BADC-4A16478220F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0671D-D6F9-C442-AA1B-1FCDB1336C24}">
      <dsp:nvSpPr>
        <dsp:cNvPr id="0" name=""/>
        <dsp:cNvSpPr/>
      </dsp:nvSpPr>
      <dsp:spPr>
        <a:xfrm>
          <a:off x="617219" y="0"/>
          <a:ext cx="6995160" cy="209288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B8DFCF8-3A8D-004D-A8FB-F8AFCCAA6C7C}">
      <dsp:nvSpPr>
        <dsp:cNvPr id="0" name=""/>
        <dsp:cNvSpPr/>
      </dsp:nvSpPr>
      <dsp:spPr>
        <a:xfrm>
          <a:off x="4847" y="627864"/>
          <a:ext cx="3952634" cy="8371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Yerel Önleme ve Güvenlik Komisyonları</a:t>
          </a:r>
          <a:endParaRPr lang="tr-TR" sz="2400" kern="1200" dirty="0"/>
        </a:p>
      </dsp:txBody>
      <dsp:txXfrm>
        <a:off x="45713" y="668730"/>
        <a:ext cx="3870902" cy="755420"/>
      </dsp:txXfrm>
    </dsp:sp>
    <dsp:sp modelId="{7C99C0D3-23A3-9749-B80B-BC4A4545A8EE}">
      <dsp:nvSpPr>
        <dsp:cNvPr id="0" name=""/>
        <dsp:cNvSpPr/>
      </dsp:nvSpPr>
      <dsp:spPr>
        <a:xfrm>
          <a:off x="4272118" y="627864"/>
          <a:ext cx="3952634" cy="837152"/>
        </a:xfrm>
        <a:prstGeom prst="roundRect">
          <a:avLst/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20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Yerel </a:t>
          </a:r>
          <a:r>
            <a:rPr lang="tr-TR" sz="2400" kern="1200" dirty="0" smtClean="0"/>
            <a:t>Önleme ve Güvenlik </a:t>
          </a:r>
          <a:r>
            <a:rPr lang="tr-TR" sz="2400" kern="1200" dirty="0" smtClean="0"/>
            <a:t>Planları</a:t>
          </a:r>
          <a:endParaRPr lang="tr-TR" sz="2400" kern="1200" dirty="0"/>
        </a:p>
      </dsp:txBody>
      <dsp:txXfrm>
        <a:off x="4312984" y="668730"/>
        <a:ext cx="3870902" cy="7554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F36C8-E887-5B49-95E8-840A17635AF3}">
      <dsp:nvSpPr>
        <dsp:cNvPr id="0" name=""/>
        <dsp:cNvSpPr/>
      </dsp:nvSpPr>
      <dsp:spPr>
        <a:xfrm>
          <a:off x="4333" y="1374543"/>
          <a:ext cx="1343281" cy="1300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rgbClr val="000000"/>
              </a:solidFill>
            </a:rPr>
            <a:t>Yerel </a:t>
          </a:r>
          <a:r>
            <a:rPr lang="tr-TR" sz="1600" kern="1200" dirty="0" smtClean="0">
              <a:solidFill>
                <a:srgbClr val="000000"/>
              </a:solidFill>
            </a:rPr>
            <a:t>Önleme ve Güvenlik </a:t>
          </a:r>
          <a:r>
            <a:rPr lang="tr-TR" sz="1600" kern="1200" dirty="0" smtClean="0">
              <a:solidFill>
                <a:srgbClr val="000000"/>
              </a:solidFill>
            </a:rPr>
            <a:t>Komisyonları</a:t>
          </a:r>
          <a:endParaRPr lang="tr-TR" sz="1600" kern="1200" dirty="0">
            <a:solidFill>
              <a:srgbClr val="000000"/>
            </a:solidFill>
          </a:endParaRPr>
        </a:p>
      </dsp:txBody>
      <dsp:txXfrm>
        <a:off x="42411" y="1412621"/>
        <a:ext cx="1267125" cy="1223939"/>
      </dsp:txXfrm>
    </dsp:sp>
    <dsp:sp modelId="{BC361D07-0523-1841-8AD4-43579D66A629}">
      <dsp:nvSpPr>
        <dsp:cNvPr id="0" name=""/>
        <dsp:cNvSpPr/>
      </dsp:nvSpPr>
      <dsp:spPr>
        <a:xfrm>
          <a:off x="1481943" y="1858024"/>
          <a:ext cx="284775" cy="33313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rgbClr val="000000"/>
            </a:solidFill>
          </a:endParaRPr>
        </a:p>
      </dsp:txBody>
      <dsp:txXfrm>
        <a:off x="1481943" y="1924651"/>
        <a:ext cx="199343" cy="199879"/>
      </dsp:txXfrm>
    </dsp:sp>
    <dsp:sp modelId="{ECE72A53-4D2D-3B4B-B809-74C59B4F9F09}">
      <dsp:nvSpPr>
        <dsp:cNvPr id="0" name=""/>
        <dsp:cNvSpPr/>
      </dsp:nvSpPr>
      <dsp:spPr>
        <a:xfrm>
          <a:off x="1884927" y="1374543"/>
          <a:ext cx="1343281" cy="1300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rgbClr val="000000"/>
              </a:solidFill>
            </a:rPr>
            <a:t>Yerel Güvenlik Analizi </a:t>
          </a:r>
          <a:endParaRPr lang="tr-TR" sz="1600" kern="1200" dirty="0">
            <a:solidFill>
              <a:srgbClr val="000000"/>
            </a:solidFill>
          </a:endParaRPr>
        </a:p>
      </dsp:txBody>
      <dsp:txXfrm>
        <a:off x="1923005" y="1412621"/>
        <a:ext cx="1267125" cy="1223939"/>
      </dsp:txXfrm>
    </dsp:sp>
    <dsp:sp modelId="{6C0C5515-E50D-4D4F-B604-4028C70B68EC}">
      <dsp:nvSpPr>
        <dsp:cNvPr id="0" name=""/>
        <dsp:cNvSpPr/>
      </dsp:nvSpPr>
      <dsp:spPr>
        <a:xfrm>
          <a:off x="3362537" y="1858024"/>
          <a:ext cx="284775" cy="33313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rgbClr val="000000"/>
            </a:solidFill>
          </a:endParaRPr>
        </a:p>
      </dsp:txBody>
      <dsp:txXfrm>
        <a:off x="3362537" y="1924651"/>
        <a:ext cx="199343" cy="199879"/>
      </dsp:txXfrm>
    </dsp:sp>
    <dsp:sp modelId="{5B04A209-3520-3E4F-AAD3-830F122A207C}">
      <dsp:nvSpPr>
        <dsp:cNvPr id="0" name=""/>
        <dsp:cNvSpPr/>
      </dsp:nvSpPr>
      <dsp:spPr>
        <a:xfrm>
          <a:off x="3765522" y="1374543"/>
          <a:ext cx="1343281" cy="1300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rgbClr val="000000"/>
              </a:solidFill>
            </a:rPr>
            <a:t>Yerel </a:t>
          </a:r>
          <a:r>
            <a:rPr lang="tr-TR" sz="1600" kern="1200" dirty="0" smtClean="0">
              <a:solidFill>
                <a:srgbClr val="000000"/>
              </a:solidFill>
            </a:rPr>
            <a:t>Önleme ve Güvenlik </a:t>
          </a:r>
          <a:r>
            <a:rPr lang="tr-TR" sz="1600" kern="1200" dirty="0" smtClean="0">
              <a:solidFill>
                <a:srgbClr val="000000"/>
              </a:solidFill>
            </a:rPr>
            <a:t>Planı’nın geliştirilmesi</a:t>
          </a:r>
          <a:endParaRPr lang="tr-TR" sz="1600" kern="1200" dirty="0">
            <a:solidFill>
              <a:srgbClr val="000000"/>
            </a:solidFill>
          </a:endParaRPr>
        </a:p>
      </dsp:txBody>
      <dsp:txXfrm>
        <a:off x="3803600" y="1412621"/>
        <a:ext cx="1267125" cy="1223939"/>
      </dsp:txXfrm>
    </dsp:sp>
    <dsp:sp modelId="{093A4132-5294-7140-A661-9DF0C3D4D56B}">
      <dsp:nvSpPr>
        <dsp:cNvPr id="0" name=""/>
        <dsp:cNvSpPr/>
      </dsp:nvSpPr>
      <dsp:spPr>
        <a:xfrm>
          <a:off x="5243132" y="1858024"/>
          <a:ext cx="284775" cy="33313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rgbClr val="000000"/>
            </a:solidFill>
          </a:endParaRPr>
        </a:p>
      </dsp:txBody>
      <dsp:txXfrm>
        <a:off x="5243132" y="1924651"/>
        <a:ext cx="199343" cy="199879"/>
      </dsp:txXfrm>
    </dsp:sp>
    <dsp:sp modelId="{9ECBC845-6A3C-4A41-97D3-89C75CBBCE07}">
      <dsp:nvSpPr>
        <dsp:cNvPr id="0" name=""/>
        <dsp:cNvSpPr/>
      </dsp:nvSpPr>
      <dsp:spPr>
        <a:xfrm>
          <a:off x="5646117" y="1374543"/>
          <a:ext cx="1343281" cy="1300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rgbClr val="000000"/>
              </a:solidFill>
            </a:rPr>
            <a:t>Yerel </a:t>
          </a:r>
          <a:r>
            <a:rPr lang="tr-TR" sz="1600" kern="1200" dirty="0" smtClean="0">
              <a:solidFill>
                <a:srgbClr val="000000"/>
              </a:solidFill>
            </a:rPr>
            <a:t>Önleme ve Güvenlik </a:t>
          </a:r>
          <a:r>
            <a:rPr lang="tr-TR" sz="1600" kern="1200" dirty="0" smtClean="0">
              <a:solidFill>
                <a:srgbClr val="000000"/>
              </a:solidFill>
            </a:rPr>
            <a:t>Planı’nın duyurulması</a:t>
          </a:r>
          <a:endParaRPr lang="tr-TR" sz="1600" kern="1200" dirty="0">
            <a:solidFill>
              <a:srgbClr val="000000"/>
            </a:solidFill>
          </a:endParaRPr>
        </a:p>
      </dsp:txBody>
      <dsp:txXfrm>
        <a:off x="5684195" y="1412621"/>
        <a:ext cx="1267125" cy="1223939"/>
      </dsp:txXfrm>
    </dsp:sp>
    <dsp:sp modelId="{E485E2C2-5985-6E4D-9472-9449233C8750}">
      <dsp:nvSpPr>
        <dsp:cNvPr id="0" name=""/>
        <dsp:cNvSpPr/>
      </dsp:nvSpPr>
      <dsp:spPr>
        <a:xfrm>
          <a:off x="7123727" y="1858024"/>
          <a:ext cx="284775" cy="33313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rgbClr val="000000"/>
            </a:solidFill>
          </a:endParaRPr>
        </a:p>
      </dsp:txBody>
      <dsp:txXfrm>
        <a:off x="7123727" y="1924651"/>
        <a:ext cx="199343" cy="199879"/>
      </dsp:txXfrm>
    </dsp:sp>
    <dsp:sp modelId="{6452ABD8-B434-F347-B298-49FC50AC8DF5}">
      <dsp:nvSpPr>
        <dsp:cNvPr id="0" name=""/>
        <dsp:cNvSpPr/>
      </dsp:nvSpPr>
      <dsp:spPr>
        <a:xfrm>
          <a:off x="7526711" y="1374543"/>
          <a:ext cx="1343281" cy="1300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rgbClr val="000000"/>
              </a:solidFill>
            </a:rPr>
            <a:t>Yerel </a:t>
          </a:r>
          <a:r>
            <a:rPr lang="tr-TR" sz="1600" kern="1200" dirty="0" smtClean="0">
              <a:solidFill>
                <a:srgbClr val="000000"/>
              </a:solidFill>
            </a:rPr>
            <a:t>Önleme ve Güvenlik </a:t>
          </a:r>
          <a:r>
            <a:rPr lang="tr-TR" sz="1600" kern="1200" dirty="0" smtClean="0">
              <a:solidFill>
                <a:srgbClr val="000000"/>
              </a:solidFill>
            </a:rPr>
            <a:t>Planı’nın uygulamaya geçmesi</a:t>
          </a:r>
          <a:endParaRPr lang="tr-TR" sz="1600" kern="1200" dirty="0">
            <a:solidFill>
              <a:srgbClr val="000000"/>
            </a:solidFill>
          </a:endParaRPr>
        </a:p>
      </dsp:txBody>
      <dsp:txXfrm>
        <a:off x="7564789" y="1412621"/>
        <a:ext cx="1267125" cy="12239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2DBA6-8C24-F840-9FA1-00AA7D499061}">
      <dsp:nvSpPr>
        <dsp:cNvPr id="0" name=""/>
        <dsp:cNvSpPr/>
      </dsp:nvSpPr>
      <dsp:spPr>
        <a:xfrm>
          <a:off x="2551" y="0"/>
          <a:ext cx="3108381" cy="107569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Geliştirme</a:t>
          </a:r>
          <a:endParaRPr lang="en-US" sz="3400" kern="1200" dirty="0"/>
        </a:p>
      </dsp:txBody>
      <dsp:txXfrm>
        <a:off x="540396" y="0"/>
        <a:ext cx="2032691" cy="1075690"/>
      </dsp:txXfrm>
    </dsp:sp>
    <dsp:sp modelId="{ADE4E0E7-DF11-5D49-A0D9-DA82D3EAE111}">
      <dsp:nvSpPr>
        <dsp:cNvPr id="0" name=""/>
        <dsp:cNvSpPr/>
      </dsp:nvSpPr>
      <dsp:spPr>
        <a:xfrm>
          <a:off x="2800094" y="0"/>
          <a:ext cx="3108381" cy="1075690"/>
        </a:xfrm>
        <a:prstGeom prst="chevron">
          <a:avLst/>
        </a:prstGeom>
        <a:gradFill rotWithShape="0">
          <a:gsLst>
            <a:gs pos="0">
              <a:schemeClr val="accent3">
                <a:hueOff val="5625133"/>
                <a:satOff val="-8440"/>
                <a:lumOff val="-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5625133"/>
                <a:satOff val="-8440"/>
                <a:lumOff val="-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Uygulama</a:t>
          </a:r>
          <a:endParaRPr lang="en-US" sz="3400" kern="1200" dirty="0"/>
        </a:p>
      </dsp:txBody>
      <dsp:txXfrm>
        <a:off x="3337939" y="0"/>
        <a:ext cx="2032691" cy="1075690"/>
      </dsp:txXfrm>
    </dsp:sp>
    <dsp:sp modelId="{AAD5F2BD-1DE0-A243-9CEA-F99602EE5A7B}">
      <dsp:nvSpPr>
        <dsp:cNvPr id="0" name=""/>
        <dsp:cNvSpPr/>
      </dsp:nvSpPr>
      <dsp:spPr>
        <a:xfrm>
          <a:off x="5597637" y="0"/>
          <a:ext cx="3108381" cy="1075690"/>
        </a:xfrm>
        <a:prstGeom prst="chevron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İzleme</a:t>
          </a:r>
          <a:endParaRPr lang="en-US" sz="3400" kern="1200" dirty="0"/>
        </a:p>
      </dsp:txBody>
      <dsp:txXfrm>
        <a:off x="6135482" y="0"/>
        <a:ext cx="2032691" cy="10756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C6D5BD-38C7-D14B-92A5-91B06376047D}">
      <dsp:nvSpPr>
        <dsp:cNvPr id="0" name=""/>
        <dsp:cNvSpPr/>
      </dsp:nvSpPr>
      <dsp:spPr>
        <a:xfrm>
          <a:off x="4404" y="838195"/>
          <a:ext cx="819207" cy="4096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Vali</a:t>
          </a:r>
          <a:endParaRPr lang="en-US" sz="1200" kern="1200" dirty="0"/>
        </a:p>
      </dsp:txBody>
      <dsp:txXfrm>
        <a:off x="16401" y="850192"/>
        <a:ext cx="795213" cy="385609"/>
      </dsp:txXfrm>
    </dsp:sp>
    <dsp:sp modelId="{A4B64E0C-616B-7548-90AA-CD35A26CF14F}">
      <dsp:nvSpPr>
        <dsp:cNvPr id="0" name=""/>
        <dsp:cNvSpPr/>
      </dsp:nvSpPr>
      <dsp:spPr>
        <a:xfrm>
          <a:off x="1028413" y="838195"/>
          <a:ext cx="819207" cy="4096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Kolluk Kuvvetleri</a:t>
          </a:r>
          <a:endParaRPr lang="en-US" sz="1200" kern="1200" dirty="0"/>
        </a:p>
      </dsp:txBody>
      <dsp:txXfrm>
        <a:off x="1040410" y="850192"/>
        <a:ext cx="795213" cy="385609"/>
      </dsp:txXfrm>
    </dsp:sp>
    <dsp:sp modelId="{185632AC-1E46-4B48-AF99-73892D3EFCA9}">
      <dsp:nvSpPr>
        <dsp:cNvPr id="0" name=""/>
        <dsp:cNvSpPr/>
      </dsp:nvSpPr>
      <dsp:spPr>
        <a:xfrm>
          <a:off x="1064614" y="1247798"/>
          <a:ext cx="91440" cy="307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202"/>
              </a:lnTo>
              <a:lnTo>
                <a:pt x="127640" y="307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D3723-CB82-174E-9A8A-04A1795C1131}">
      <dsp:nvSpPr>
        <dsp:cNvPr id="0" name=""/>
        <dsp:cNvSpPr/>
      </dsp:nvSpPr>
      <dsp:spPr>
        <a:xfrm>
          <a:off x="1192255" y="1350199"/>
          <a:ext cx="655365" cy="409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Polis</a:t>
          </a:r>
          <a:endParaRPr lang="en-US" sz="1200" kern="1200" dirty="0"/>
        </a:p>
      </dsp:txBody>
      <dsp:txXfrm>
        <a:off x="1204252" y="1362196"/>
        <a:ext cx="631371" cy="385609"/>
      </dsp:txXfrm>
    </dsp:sp>
    <dsp:sp modelId="{B76B6BED-A6B0-8E4D-9246-1A2AAA325529}">
      <dsp:nvSpPr>
        <dsp:cNvPr id="0" name=""/>
        <dsp:cNvSpPr/>
      </dsp:nvSpPr>
      <dsp:spPr>
        <a:xfrm>
          <a:off x="1064614" y="1247798"/>
          <a:ext cx="91440" cy="8192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19207"/>
              </a:lnTo>
              <a:lnTo>
                <a:pt x="127640" y="8192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0D2309-E35E-C141-A5B6-0F7B9C2B6F35}">
      <dsp:nvSpPr>
        <dsp:cNvPr id="0" name=""/>
        <dsp:cNvSpPr/>
      </dsp:nvSpPr>
      <dsp:spPr>
        <a:xfrm>
          <a:off x="1192255" y="1862204"/>
          <a:ext cx="655365" cy="409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Jandarma</a:t>
          </a:r>
          <a:endParaRPr lang="en-US" sz="1100" kern="1200" dirty="0"/>
        </a:p>
      </dsp:txBody>
      <dsp:txXfrm>
        <a:off x="1204252" y="1874201"/>
        <a:ext cx="631371" cy="385609"/>
      </dsp:txXfrm>
    </dsp:sp>
    <dsp:sp modelId="{ED762DC0-C2C6-8D46-AA4B-5E3B0F8189E8}">
      <dsp:nvSpPr>
        <dsp:cNvPr id="0" name=""/>
        <dsp:cNvSpPr/>
      </dsp:nvSpPr>
      <dsp:spPr>
        <a:xfrm>
          <a:off x="1064614" y="1247798"/>
          <a:ext cx="91440" cy="13312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31212"/>
              </a:lnTo>
              <a:lnTo>
                <a:pt x="127640" y="13312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3A183C-64FA-9340-992F-9C37E25AC10D}">
      <dsp:nvSpPr>
        <dsp:cNvPr id="0" name=""/>
        <dsp:cNvSpPr/>
      </dsp:nvSpPr>
      <dsp:spPr>
        <a:xfrm>
          <a:off x="1192255" y="2374209"/>
          <a:ext cx="655365" cy="409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Sahil Güvenlik</a:t>
          </a:r>
          <a:endParaRPr lang="en-US" sz="1200" kern="1200" dirty="0"/>
        </a:p>
      </dsp:txBody>
      <dsp:txXfrm>
        <a:off x="1204252" y="2386206"/>
        <a:ext cx="631371" cy="385609"/>
      </dsp:txXfrm>
    </dsp:sp>
    <dsp:sp modelId="{58CD817A-1CD9-544C-9CB9-AB18A93235CC}">
      <dsp:nvSpPr>
        <dsp:cNvPr id="0" name=""/>
        <dsp:cNvSpPr/>
      </dsp:nvSpPr>
      <dsp:spPr>
        <a:xfrm>
          <a:off x="2052423" y="838195"/>
          <a:ext cx="819207" cy="4096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Muhtarlar</a:t>
          </a:r>
          <a:endParaRPr lang="en-US" sz="1200" kern="1200" dirty="0"/>
        </a:p>
      </dsp:txBody>
      <dsp:txXfrm>
        <a:off x="2064420" y="850192"/>
        <a:ext cx="795213" cy="385609"/>
      </dsp:txXfrm>
    </dsp:sp>
    <dsp:sp modelId="{5D34F5DB-8995-6E47-9D01-618DEC659614}">
      <dsp:nvSpPr>
        <dsp:cNvPr id="0" name=""/>
        <dsp:cNvSpPr/>
      </dsp:nvSpPr>
      <dsp:spPr>
        <a:xfrm>
          <a:off x="3076432" y="838195"/>
          <a:ext cx="819207" cy="4096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Belediye</a:t>
          </a:r>
          <a:endParaRPr lang="en-US" sz="1200" kern="1200" dirty="0"/>
        </a:p>
      </dsp:txBody>
      <dsp:txXfrm>
        <a:off x="3088429" y="850192"/>
        <a:ext cx="795213" cy="385609"/>
      </dsp:txXfrm>
    </dsp:sp>
    <dsp:sp modelId="{1D19D8FC-609B-2249-B8B0-1178F22DF3D7}">
      <dsp:nvSpPr>
        <dsp:cNvPr id="0" name=""/>
        <dsp:cNvSpPr/>
      </dsp:nvSpPr>
      <dsp:spPr>
        <a:xfrm>
          <a:off x="4100441" y="838195"/>
          <a:ext cx="819207" cy="4096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Gümrük</a:t>
          </a:r>
          <a:endParaRPr lang="en-US" sz="1200" kern="1200" dirty="0"/>
        </a:p>
      </dsp:txBody>
      <dsp:txXfrm>
        <a:off x="4112438" y="850192"/>
        <a:ext cx="795213" cy="385609"/>
      </dsp:txXfrm>
    </dsp:sp>
    <dsp:sp modelId="{0E2C6BE2-F67B-5546-84AD-B7AEF8098097}">
      <dsp:nvSpPr>
        <dsp:cNvPr id="0" name=""/>
        <dsp:cNvSpPr/>
      </dsp:nvSpPr>
      <dsp:spPr>
        <a:xfrm>
          <a:off x="5124451" y="838195"/>
          <a:ext cx="819207" cy="4096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İlgili Müdürlükler</a:t>
          </a:r>
          <a:endParaRPr lang="en-US" sz="1100" kern="1200" dirty="0"/>
        </a:p>
      </dsp:txBody>
      <dsp:txXfrm>
        <a:off x="5136448" y="850192"/>
        <a:ext cx="795213" cy="385609"/>
      </dsp:txXfrm>
    </dsp:sp>
    <dsp:sp modelId="{5FF25DED-EF8F-E840-B354-49F5C22FD280}">
      <dsp:nvSpPr>
        <dsp:cNvPr id="0" name=""/>
        <dsp:cNvSpPr/>
      </dsp:nvSpPr>
      <dsp:spPr>
        <a:xfrm>
          <a:off x="5160651" y="1247798"/>
          <a:ext cx="91440" cy="307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202"/>
              </a:lnTo>
              <a:lnTo>
                <a:pt x="127640" y="307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166FE1-83ED-414A-95C1-6F46A6047494}">
      <dsp:nvSpPr>
        <dsp:cNvPr id="0" name=""/>
        <dsp:cNvSpPr/>
      </dsp:nvSpPr>
      <dsp:spPr>
        <a:xfrm>
          <a:off x="5288292" y="1350199"/>
          <a:ext cx="655365" cy="409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Sağlık</a:t>
          </a:r>
          <a:endParaRPr lang="en-US" sz="1200" kern="1200" dirty="0"/>
        </a:p>
      </dsp:txBody>
      <dsp:txXfrm>
        <a:off x="5300289" y="1362196"/>
        <a:ext cx="631371" cy="385609"/>
      </dsp:txXfrm>
    </dsp:sp>
    <dsp:sp modelId="{E1F1D946-4183-A94C-B8C8-9C95CEC682A4}">
      <dsp:nvSpPr>
        <dsp:cNvPr id="0" name=""/>
        <dsp:cNvSpPr/>
      </dsp:nvSpPr>
      <dsp:spPr>
        <a:xfrm>
          <a:off x="5160651" y="1247798"/>
          <a:ext cx="91440" cy="8192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19207"/>
              </a:lnTo>
              <a:lnTo>
                <a:pt x="127640" y="8192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D5A8D4-F81A-A044-891E-D7EFCDE21F30}">
      <dsp:nvSpPr>
        <dsp:cNvPr id="0" name=""/>
        <dsp:cNvSpPr/>
      </dsp:nvSpPr>
      <dsp:spPr>
        <a:xfrm>
          <a:off x="5288292" y="1862204"/>
          <a:ext cx="655365" cy="409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Eğitim</a:t>
          </a:r>
          <a:endParaRPr lang="en-US" sz="1200" kern="1200" dirty="0"/>
        </a:p>
      </dsp:txBody>
      <dsp:txXfrm>
        <a:off x="5300289" y="1874201"/>
        <a:ext cx="631371" cy="385609"/>
      </dsp:txXfrm>
    </dsp:sp>
    <dsp:sp modelId="{2F1A40FB-1EA4-CB4A-9783-DE6C920681F4}">
      <dsp:nvSpPr>
        <dsp:cNvPr id="0" name=""/>
        <dsp:cNvSpPr/>
      </dsp:nvSpPr>
      <dsp:spPr>
        <a:xfrm>
          <a:off x="6148460" y="838195"/>
          <a:ext cx="819207" cy="4096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Özel Güvenlik Kurumları</a:t>
          </a:r>
        </a:p>
      </dsp:txBody>
      <dsp:txXfrm>
        <a:off x="6160457" y="850192"/>
        <a:ext cx="795213" cy="385609"/>
      </dsp:txXfrm>
    </dsp:sp>
    <dsp:sp modelId="{4D7E4A63-DEA0-2A4E-864D-03D3872E31C7}">
      <dsp:nvSpPr>
        <dsp:cNvPr id="0" name=""/>
        <dsp:cNvSpPr/>
      </dsp:nvSpPr>
      <dsp:spPr>
        <a:xfrm>
          <a:off x="7172469" y="838195"/>
          <a:ext cx="819207" cy="4096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İlgili </a:t>
          </a:r>
          <a:r>
            <a:rPr lang="tr-TR" sz="1200" kern="1200" dirty="0" err="1" smtClean="0"/>
            <a:t>STK’lar</a:t>
          </a:r>
          <a:endParaRPr lang="en-US" sz="1200" kern="1200" dirty="0"/>
        </a:p>
      </dsp:txBody>
      <dsp:txXfrm>
        <a:off x="7184466" y="850192"/>
        <a:ext cx="795213" cy="385609"/>
      </dsp:txXfrm>
    </dsp:sp>
    <dsp:sp modelId="{4A4EABB2-E81C-AD46-91F2-8F059BB8C11C}">
      <dsp:nvSpPr>
        <dsp:cNvPr id="0" name=""/>
        <dsp:cNvSpPr/>
      </dsp:nvSpPr>
      <dsp:spPr>
        <a:xfrm>
          <a:off x="7208670" y="1247798"/>
          <a:ext cx="91440" cy="307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202"/>
              </a:lnTo>
              <a:lnTo>
                <a:pt x="127640" y="307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1D9849-C30A-7745-A512-C8598EFF48FB}">
      <dsp:nvSpPr>
        <dsp:cNvPr id="0" name=""/>
        <dsp:cNvSpPr/>
      </dsp:nvSpPr>
      <dsp:spPr>
        <a:xfrm>
          <a:off x="7336311" y="1350199"/>
          <a:ext cx="655365" cy="409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Sokak Çocukları</a:t>
          </a:r>
          <a:endParaRPr lang="en-US" sz="1200" kern="1200" dirty="0"/>
        </a:p>
      </dsp:txBody>
      <dsp:txXfrm>
        <a:off x="7348308" y="1362196"/>
        <a:ext cx="631371" cy="385609"/>
      </dsp:txXfrm>
    </dsp:sp>
    <dsp:sp modelId="{61D08D90-323A-1E4A-A3DC-91D75084DDB2}">
      <dsp:nvSpPr>
        <dsp:cNvPr id="0" name=""/>
        <dsp:cNvSpPr/>
      </dsp:nvSpPr>
      <dsp:spPr>
        <a:xfrm>
          <a:off x="7208670" y="1247798"/>
          <a:ext cx="91440" cy="8192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19207"/>
              </a:lnTo>
              <a:lnTo>
                <a:pt x="127640" y="8192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6E5B65-E3C5-984D-8643-13139DF6995A}">
      <dsp:nvSpPr>
        <dsp:cNvPr id="0" name=""/>
        <dsp:cNvSpPr/>
      </dsp:nvSpPr>
      <dsp:spPr>
        <a:xfrm>
          <a:off x="7336311" y="1862204"/>
          <a:ext cx="655365" cy="409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Kadınlar</a:t>
          </a:r>
          <a:endParaRPr lang="en-US" sz="1200" kern="1200" dirty="0"/>
        </a:p>
      </dsp:txBody>
      <dsp:txXfrm>
        <a:off x="7348308" y="1874201"/>
        <a:ext cx="631371" cy="385609"/>
      </dsp:txXfrm>
    </dsp:sp>
    <dsp:sp modelId="{E9B6E7C4-BDAB-C24B-9AD0-63A3ADBD1238}">
      <dsp:nvSpPr>
        <dsp:cNvPr id="0" name=""/>
        <dsp:cNvSpPr/>
      </dsp:nvSpPr>
      <dsp:spPr>
        <a:xfrm>
          <a:off x="7208670" y="1247798"/>
          <a:ext cx="91440" cy="13312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31212"/>
              </a:lnTo>
              <a:lnTo>
                <a:pt x="127640" y="13312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DE0B0-ACBF-3A4D-AD26-BE7166235BBE}">
      <dsp:nvSpPr>
        <dsp:cNvPr id="0" name=""/>
        <dsp:cNvSpPr/>
      </dsp:nvSpPr>
      <dsp:spPr>
        <a:xfrm>
          <a:off x="7336311" y="2374209"/>
          <a:ext cx="655365" cy="409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Engelliler</a:t>
          </a:r>
        </a:p>
      </dsp:txBody>
      <dsp:txXfrm>
        <a:off x="7348308" y="2386206"/>
        <a:ext cx="631371" cy="385609"/>
      </dsp:txXfrm>
    </dsp:sp>
    <dsp:sp modelId="{74F91E70-DC42-FA4A-91BC-2EB41E208E64}">
      <dsp:nvSpPr>
        <dsp:cNvPr id="0" name=""/>
        <dsp:cNvSpPr/>
      </dsp:nvSpPr>
      <dsp:spPr>
        <a:xfrm>
          <a:off x="7208670" y="1247798"/>
          <a:ext cx="91440" cy="18432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3216"/>
              </a:lnTo>
              <a:lnTo>
                <a:pt x="127640" y="18432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9CBBE9-F735-884F-B1EB-7FD18F1F3483}">
      <dsp:nvSpPr>
        <dsp:cNvPr id="0" name=""/>
        <dsp:cNvSpPr/>
      </dsp:nvSpPr>
      <dsp:spPr>
        <a:xfrm>
          <a:off x="7336311" y="2886213"/>
          <a:ext cx="655365" cy="409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Mülteciler</a:t>
          </a:r>
        </a:p>
      </dsp:txBody>
      <dsp:txXfrm>
        <a:off x="7348308" y="2898210"/>
        <a:ext cx="631371" cy="385609"/>
      </dsp:txXfrm>
    </dsp:sp>
    <dsp:sp modelId="{1106D4E6-3680-6D45-82D0-D2B1B1DCE403}">
      <dsp:nvSpPr>
        <dsp:cNvPr id="0" name=""/>
        <dsp:cNvSpPr/>
      </dsp:nvSpPr>
      <dsp:spPr>
        <a:xfrm>
          <a:off x="7208670" y="1247798"/>
          <a:ext cx="91440" cy="23552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55221"/>
              </a:lnTo>
              <a:lnTo>
                <a:pt x="127640" y="23552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EAAD7F-AC62-2347-AE73-11B6F6875F2D}">
      <dsp:nvSpPr>
        <dsp:cNvPr id="0" name=""/>
        <dsp:cNvSpPr/>
      </dsp:nvSpPr>
      <dsp:spPr>
        <a:xfrm>
          <a:off x="7336311" y="3398218"/>
          <a:ext cx="655365" cy="409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Diğer</a:t>
          </a:r>
          <a:endParaRPr lang="en-US" sz="1200" kern="1200" dirty="0"/>
        </a:p>
      </dsp:txBody>
      <dsp:txXfrm>
        <a:off x="7348308" y="3410215"/>
        <a:ext cx="631371" cy="385609"/>
      </dsp:txXfrm>
    </dsp:sp>
    <dsp:sp modelId="{2D527912-C2C9-FF46-82D8-79209768600E}">
      <dsp:nvSpPr>
        <dsp:cNvPr id="0" name=""/>
        <dsp:cNvSpPr/>
      </dsp:nvSpPr>
      <dsp:spPr>
        <a:xfrm>
          <a:off x="7208670" y="1247798"/>
          <a:ext cx="91440" cy="28672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67226"/>
              </a:lnTo>
              <a:lnTo>
                <a:pt x="127640" y="28672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B81EA-9E44-9A42-8F61-41B13174D7C2}">
      <dsp:nvSpPr>
        <dsp:cNvPr id="0" name=""/>
        <dsp:cNvSpPr/>
      </dsp:nvSpPr>
      <dsp:spPr>
        <a:xfrm>
          <a:off x="7336311" y="3910223"/>
          <a:ext cx="655365" cy="409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Basın</a:t>
          </a:r>
          <a:endParaRPr lang="en-US" sz="1200" kern="1200" dirty="0"/>
        </a:p>
      </dsp:txBody>
      <dsp:txXfrm>
        <a:off x="7348308" y="3922220"/>
        <a:ext cx="631371" cy="385609"/>
      </dsp:txXfrm>
    </dsp:sp>
    <dsp:sp modelId="{B76EF2C6-6F0E-0544-A63D-D5C36743058C}">
      <dsp:nvSpPr>
        <dsp:cNvPr id="0" name=""/>
        <dsp:cNvSpPr/>
      </dsp:nvSpPr>
      <dsp:spPr>
        <a:xfrm>
          <a:off x="8196479" y="838195"/>
          <a:ext cx="819207" cy="4096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Diğer</a:t>
          </a:r>
          <a:endParaRPr lang="en-US" sz="1200" kern="1200" dirty="0"/>
        </a:p>
      </dsp:txBody>
      <dsp:txXfrm>
        <a:off x="8208476" y="850192"/>
        <a:ext cx="795213" cy="385609"/>
      </dsp:txXfrm>
    </dsp:sp>
    <dsp:sp modelId="{F5DEF100-9163-E742-AA16-9BA60CEF7388}">
      <dsp:nvSpPr>
        <dsp:cNvPr id="0" name=""/>
        <dsp:cNvSpPr/>
      </dsp:nvSpPr>
      <dsp:spPr>
        <a:xfrm>
          <a:off x="8232679" y="1247798"/>
          <a:ext cx="91440" cy="307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202"/>
              </a:lnTo>
              <a:lnTo>
                <a:pt x="127640" y="307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3766E1-894C-8B43-A300-9ED93BDF06F5}">
      <dsp:nvSpPr>
        <dsp:cNvPr id="0" name=""/>
        <dsp:cNvSpPr/>
      </dsp:nvSpPr>
      <dsp:spPr>
        <a:xfrm>
          <a:off x="8360320" y="1350199"/>
          <a:ext cx="655365" cy="409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Akademisyenler</a:t>
          </a:r>
          <a:endParaRPr lang="en-US" sz="1200" kern="1200" dirty="0"/>
        </a:p>
      </dsp:txBody>
      <dsp:txXfrm>
        <a:off x="8372317" y="1362196"/>
        <a:ext cx="631371" cy="3856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6CDAA-13B3-4B42-99D5-51F7AF53D39D}">
      <dsp:nvSpPr>
        <dsp:cNvPr id="0" name=""/>
        <dsp:cNvSpPr/>
      </dsp:nvSpPr>
      <dsp:spPr>
        <a:xfrm rot="5400000">
          <a:off x="-241395" y="451667"/>
          <a:ext cx="1609303" cy="112651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Güvenlik Analizi</a:t>
          </a:r>
        </a:p>
      </dsp:txBody>
      <dsp:txXfrm rot="-5400000">
        <a:off x="1" y="773527"/>
        <a:ext cx="1126512" cy="482791"/>
      </dsp:txXfrm>
    </dsp:sp>
    <dsp:sp modelId="{5AED735B-86A0-4E63-A8D5-4893EE404F47}">
      <dsp:nvSpPr>
        <dsp:cNvPr id="0" name=""/>
        <dsp:cNvSpPr/>
      </dsp:nvSpPr>
      <dsp:spPr>
        <a:xfrm rot="5400000">
          <a:off x="4240582" y="-3095429"/>
          <a:ext cx="1429860" cy="76580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Röportajlar: Kamu Yetkilileri – Yerel Plan Analizi</a:t>
          </a:r>
          <a:endParaRPr lang="tr-T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Hedef Kitle Toplantıları: </a:t>
          </a:r>
          <a:r>
            <a:rPr lang="tr-TR" sz="2400" kern="1200" dirty="0" err="1" smtClean="0"/>
            <a:t>STK’lar</a:t>
          </a:r>
          <a:r>
            <a:rPr lang="tr-TR" sz="2400" kern="1200" dirty="0" smtClean="0"/>
            <a:t>, Muhtarlar, İnsan HKÜ vb.</a:t>
          </a:r>
          <a:endParaRPr lang="tr-T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Kamusal Geri Bildirim: Anketler</a:t>
          </a:r>
          <a:endParaRPr lang="tr-T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b="1" kern="1200" dirty="0" smtClean="0"/>
            <a:t>Çıktı : Güvenlik Analizi Raporu</a:t>
          </a:r>
          <a:endParaRPr lang="tr-TR" sz="2400" b="1" kern="1200" dirty="0"/>
        </a:p>
      </dsp:txBody>
      <dsp:txXfrm rot="-5400000">
        <a:off x="1126512" y="88441"/>
        <a:ext cx="7588201" cy="1290260"/>
      </dsp:txXfrm>
    </dsp:sp>
    <dsp:sp modelId="{401A0764-1ED0-41C1-8427-6CAA1E4B5C3B}">
      <dsp:nvSpPr>
        <dsp:cNvPr id="0" name=""/>
        <dsp:cNvSpPr/>
      </dsp:nvSpPr>
      <dsp:spPr>
        <a:xfrm rot="5400000">
          <a:off x="-241395" y="2357537"/>
          <a:ext cx="1609303" cy="112651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Taslak Plan</a:t>
          </a:r>
        </a:p>
      </dsp:txBody>
      <dsp:txXfrm rot="-5400000">
        <a:off x="1" y="2679397"/>
        <a:ext cx="1126512" cy="482791"/>
      </dsp:txXfrm>
    </dsp:sp>
    <dsp:sp modelId="{AB33B276-9EAB-476D-B3A5-AA5C1621F4A2}">
      <dsp:nvSpPr>
        <dsp:cNvPr id="0" name=""/>
        <dsp:cNvSpPr/>
      </dsp:nvSpPr>
      <dsp:spPr>
        <a:xfrm rot="5400000">
          <a:off x="3973913" y="-1189835"/>
          <a:ext cx="1963200" cy="76580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0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/>
            <a:t>Düzenli komisyon toplantıları: Güvenlik konuları </a:t>
          </a:r>
          <a:r>
            <a:rPr lang="tr-TR" sz="2200" kern="1200" dirty="0" err="1" smtClean="0"/>
            <a:t>önceliklendirmesi</a:t>
          </a:r>
          <a:r>
            <a:rPr lang="tr-TR" sz="2200" kern="1200" dirty="0" smtClean="0"/>
            <a:t>, önleyici çözümler taslağı ve plan üzerinde anlaşmaya varılması</a:t>
          </a:r>
          <a:endParaRPr lang="tr-T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/>
            <a:t>Plan: </a:t>
          </a:r>
          <a:r>
            <a:rPr lang="tr-TR" sz="2200" kern="1200" dirty="0" err="1" smtClean="0"/>
            <a:t>Önceliklendirilen</a:t>
          </a:r>
          <a:r>
            <a:rPr lang="tr-TR" sz="2200" kern="1200" dirty="0" smtClean="0"/>
            <a:t> güvenlik konularıyla ilgili önleyici faaliyetler &amp; paydaşların üstlerine düşenler  </a:t>
          </a:r>
          <a:endParaRPr lang="tr-T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b="1" kern="1200" dirty="0" smtClean="0"/>
            <a:t> Çıktı : İlk Yerel Güvenlik Planı Taslağı</a:t>
          </a:r>
          <a:endParaRPr lang="tr-TR" sz="22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400" kern="1200" dirty="0"/>
        </a:p>
      </dsp:txBody>
      <dsp:txXfrm rot="-5400000">
        <a:off x="1126513" y="1753401"/>
        <a:ext cx="7562165" cy="1771528"/>
      </dsp:txXfrm>
    </dsp:sp>
    <dsp:sp modelId="{5AC1C217-3AB5-4BF1-A787-954DB3648D5A}">
      <dsp:nvSpPr>
        <dsp:cNvPr id="0" name=""/>
        <dsp:cNvSpPr/>
      </dsp:nvSpPr>
      <dsp:spPr>
        <a:xfrm rot="5400000">
          <a:off x="-241395" y="3934539"/>
          <a:ext cx="1609303" cy="112651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Uygula/ İzle</a:t>
          </a:r>
        </a:p>
      </dsp:txBody>
      <dsp:txXfrm rot="-5400000">
        <a:off x="1" y="4256399"/>
        <a:ext cx="1126512" cy="482791"/>
      </dsp:txXfrm>
    </dsp:sp>
    <dsp:sp modelId="{7CE2768B-2978-4E2F-88C5-3DAE961DE352}">
      <dsp:nvSpPr>
        <dsp:cNvPr id="0" name=""/>
        <dsp:cNvSpPr/>
      </dsp:nvSpPr>
      <dsp:spPr>
        <a:xfrm rot="5400000">
          <a:off x="4259512" y="526374"/>
          <a:ext cx="1305466" cy="76580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Uygulama</a:t>
          </a:r>
          <a:endParaRPr lang="tr-TR" sz="2400" kern="1200" dirty="0"/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Yerel Güvenlik Planı’nın son halini alması</a:t>
          </a:r>
          <a:endParaRPr lang="tr-TR" sz="2400" kern="1200" dirty="0"/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b="1" kern="1200" dirty="0" smtClean="0"/>
            <a:t>Çıktı: Nihai Yerel Güvenlik Planı Taslağı</a:t>
          </a:r>
          <a:endParaRPr lang="tr-TR" sz="2400" b="1" kern="1200" dirty="0"/>
        </a:p>
      </dsp:txBody>
      <dsp:txXfrm rot="-5400000">
        <a:off x="1083245" y="3766369"/>
        <a:ext cx="7594273" cy="11780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16E99-A2E9-EE41-8F63-8EAFC346A595}">
      <dsp:nvSpPr>
        <dsp:cNvPr id="0" name=""/>
        <dsp:cNvSpPr/>
      </dsp:nvSpPr>
      <dsp:spPr>
        <a:xfrm>
          <a:off x="2578" y="424683"/>
          <a:ext cx="2045705" cy="122742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kern="1200" dirty="0" smtClean="0">
              <a:solidFill>
                <a:srgbClr val="000000"/>
              </a:solidFill>
            </a:rPr>
            <a:t>Bölgenin tasviri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kern="1200" dirty="0" smtClean="0">
              <a:solidFill>
                <a:srgbClr val="000000"/>
              </a:solidFill>
            </a:rPr>
            <a:t>Bölgenin fiziki, yapısal ve demografik özellikleri</a:t>
          </a:r>
          <a:endParaRPr lang="tr-TR" sz="1600" b="0" i="0" kern="1200" dirty="0">
            <a:solidFill>
              <a:srgbClr val="000000"/>
            </a:solidFill>
          </a:endParaRPr>
        </a:p>
      </dsp:txBody>
      <dsp:txXfrm>
        <a:off x="2578" y="424683"/>
        <a:ext cx="2045705" cy="1227423"/>
      </dsp:txXfrm>
    </dsp:sp>
    <dsp:sp modelId="{6E68FD0D-3ADC-C94C-BDD1-FCD0294CF9F5}">
      <dsp:nvSpPr>
        <dsp:cNvPr id="0" name=""/>
        <dsp:cNvSpPr/>
      </dsp:nvSpPr>
      <dsp:spPr>
        <a:xfrm>
          <a:off x="2252854" y="424683"/>
          <a:ext cx="2045705" cy="1227423"/>
        </a:xfrm>
        <a:prstGeom prst="rect">
          <a:avLst/>
        </a:prstGeom>
        <a:gradFill rotWithShape="0">
          <a:gsLst>
            <a:gs pos="0">
              <a:schemeClr val="accent2">
                <a:hueOff val="520169"/>
                <a:satOff val="-649"/>
                <a:lumOff val="15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520169"/>
                <a:satOff val="-649"/>
                <a:lumOff val="15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kern="1200" smtClean="0">
              <a:solidFill>
                <a:srgbClr val="000000"/>
              </a:solidFill>
            </a:rPr>
            <a:t>Bölgeye özel suç çeşitleri, suçlu profilleri, ulusal verilere oranı</a:t>
          </a:r>
          <a:endParaRPr lang="tr-TR" sz="1600" b="0" i="0" kern="1200" dirty="0">
            <a:solidFill>
              <a:srgbClr val="000000"/>
            </a:solidFill>
          </a:endParaRPr>
        </a:p>
      </dsp:txBody>
      <dsp:txXfrm>
        <a:off x="2252854" y="424683"/>
        <a:ext cx="2045705" cy="1227423"/>
      </dsp:txXfrm>
    </dsp:sp>
    <dsp:sp modelId="{CFE30FDB-BA2F-D74E-BD8D-09FAFFB5FD29}">
      <dsp:nvSpPr>
        <dsp:cNvPr id="0" name=""/>
        <dsp:cNvSpPr/>
      </dsp:nvSpPr>
      <dsp:spPr>
        <a:xfrm>
          <a:off x="4503130" y="424683"/>
          <a:ext cx="2045705" cy="1227423"/>
        </a:xfrm>
        <a:prstGeom prst="rect">
          <a:avLst/>
        </a:prstGeom>
        <a:gradFill rotWithShape="0">
          <a:gsLst>
            <a:gs pos="0">
              <a:schemeClr val="accent2">
                <a:hueOff val="1040338"/>
                <a:satOff val="-1298"/>
                <a:lumOff val="30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1040338"/>
                <a:satOff val="-1298"/>
                <a:lumOff val="30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kern="1200" smtClean="0">
              <a:solidFill>
                <a:srgbClr val="000000"/>
              </a:solidFill>
            </a:rPr>
            <a:t>Güvenliği sağlayan mevcut mekanizmalar</a:t>
          </a:r>
          <a:endParaRPr lang="tr-TR" sz="1600" b="0" i="0" kern="1200" dirty="0">
            <a:solidFill>
              <a:srgbClr val="000000"/>
            </a:solidFill>
          </a:endParaRPr>
        </a:p>
      </dsp:txBody>
      <dsp:txXfrm>
        <a:off x="4503130" y="424683"/>
        <a:ext cx="2045705" cy="1227423"/>
      </dsp:txXfrm>
    </dsp:sp>
    <dsp:sp modelId="{80B7DAAA-98EA-3240-A9FF-536D6DAA1332}">
      <dsp:nvSpPr>
        <dsp:cNvPr id="0" name=""/>
        <dsp:cNvSpPr/>
      </dsp:nvSpPr>
      <dsp:spPr>
        <a:xfrm>
          <a:off x="6753406" y="424683"/>
          <a:ext cx="2045705" cy="1227423"/>
        </a:xfrm>
        <a:prstGeom prst="rect">
          <a:avLst/>
        </a:prstGeom>
        <a:gradFill rotWithShape="0">
          <a:gsLst>
            <a:gs pos="0">
              <a:schemeClr val="accent2">
                <a:hueOff val="1560507"/>
                <a:satOff val="-1946"/>
                <a:lumOff val="45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1560507"/>
                <a:satOff val="-1946"/>
                <a:lumOff val="45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kern="1200" smtClean="0">
              <a:solidFill>
                <a:srgbClr val="000000"/>
              </a:solidFill>
            </a:rPr>
            <a:t>Yerel güvenlik ihtiyaçları analizi</a:t>
          </a:r>
          <a:endParaRPr lang="tr-TR" sz="1600" b="0" i="0" kern="1200" dirty="0">
            <a:solidFill>
              <a:srgbClr val="000000"/>
            </a:solidFill>
          </a:endParaRPr>
        </a:p>
      </dsp:txBody>
      <dsp:txXfrm>
        <a:off x="6753406" y="424683"/>
        <a:ext cx="2045705" cy="1227423"/>
      </dsp:txXfrm>
    </dsp:sp>
    <dsp:sp modelId="{32ED6471-4EE9-1C43-9669-4896420A256B}">
      <dsp:nvSpPr>
        <dsp:cNvPr id="0" name=""/>
        <dsp:cNvSpPr/>
      </dsp:nvSpPr>
      <dsp:spPr>
        <a:xfrm>
          <a:off x="2578" y="1856676"/>
          <a:ext cx="2045705" cy="1227423"/>
        </a:xfrm>
        <a:prstGeom prst="rect">
          <a:avLst/>
        </a:prstGeom>
        <a:gradFill rotWithShape="0">
          <a:gsLst>
            <a:gs pos="0">
              <a:schemeClr val="accent2">
                <a:hueOff val="2080676"/>
                <a:satOff val="-2595"/>
                <a:lumOff val="61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080676"/>
                <a:satOff val="-2595"/>
                <a:lumOff val="61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kern="1200" smtClean="0">
              <a:solidFill>
                <a:srgbClr val="000000"/>
              </a:solidFill>
            </a:rPr>
            <a:t>Bölgenin güvenlik sorunları listesi</a:t>
          </a:r>
          <a:endParaRPr lang="tr-TR" sz="1600" b="0" i="0" kern="1200" dirty="0">
            <a:solidFill>
              <a:srgbClr val="000000"/>
            </a:solidFill>
          </a:endParaRPr>
        </a:p>
      </dsp:txBody>
      <dsp:txXfrm>
        <a:off x="2578" y="1856676"/>
        <a:ext cx="2045705" cy="1227423"/>
      </dsp:txXfrm>
    </dsp:sp>
    <dsp:sp modelId="{7C159EC0-F063-F74A-BF92-B152F0B2CF53}">
      <dsp:nvSpPr>
        <dsp:cNvPr id="0" name=""/>
        <dsp:cNvSpPr/>
      </dsp:nvSpPr>
      <dsp:spPr>
        <a:xfrm>
          <a:off x="2252854" y="1856676"/>
          <a:ext cx="2045705" cy="1227423"/>
        </a:xfrm>
        <a:prstGeom prst="rect">
          <a:avLst/>
        </a:prstGeom>
        <a:gradFill rotWithShape="0">
          <a:gsLst>
            <a:gs pos="0">
              <a:schemeClr val="accent2">
                <a:hueOff val="2600844"/>
                <a:satOff val="-3244"/>
                <a:lumOff val="76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600844"/>
                <a:satOff val="-3244"/>
                <a:lumOff val="76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kern="1200" dirty="0" smtClean="0">
              <a:solidFill>
                <a:srgbClr val="000000"/>
              </a:solidFill>
            </a:rPr>
            <a:t>Öncelikli güvenlik sorunları </a:t>
          </a:r>
          <a:endParaRPr lang="tr-TR" sz="1600" b="0" i="0" kern="1200" dirty="0">
            <a:solidFill>
              <a:srgbClr val="000000"/>
            </a:solidFill>
          </a:endParaRPr>
        </a:p>
      </dsp:txBody>
      <dsp:txXfrm>
        <a:off x="2252854" y="1856676"/>
        <a:ext cx="2045705" cy="1227423"/>
      </dsp:txXfrm>
    </dsp:sp>
    <dsp:sp modelId="{BC6AA8D8-4599-2B43-ACFA-449EE65D8CB2}">
      <dsp:nvSpPr>
        <dsp:cNvPr id="0" name=""/>
        <dsp:cNvSpPr/>
      </dsp:nvSpPr>
      <dsp:spPr>
        <a:xfrm>
          <a:off x="4503130" y="1856676"/>
          <a:ext cx="2045705" cy="1227423"/>
        </a:xfrm>
        <a:prstGeom prst="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kern="1200" smtClean="0">
              <a:solidFill>
                <a:srgbClr val="000000"/>
              </a:solidFill>
            </a:rPr>
            <a:t>Öncelikli güvenlik sorunlarının çözümünde kurumların taahhütleri</a:t>
          </a:r>
          <a:endParaRPr lang="tr-TR" sz="1600" b="0" i="0" kern="1200" dirty="0">
            <a:solidFill>
              <a:srgbClr val="000000"/>
            </a:solidFill>
          </a:endParaRPr>
        </a:p>
      </dsp:txBody>
      <dsp:txXfrm>
        <a:off x="4503130" y="1856676"/>
        <a:ext cx="2045705" cy="1227423"/>
      </dsp:txXfrm>
    </dsp:sp>
    <dsp:sp modelId="{BA3F8EE5-34C0-5045-80BA-BAEF4193EFF0}">
      <dsp:nvSpPr>
        <dsp:cNvPr id="0" name=""/>
        <dsp:cNvSpPr/>
      </dsp:nvSpPr>
      <dsp:spPr>
        <a:xfrm>
          <a:off x="6753406" y="1856676"/>
          <a:ext cx="2045705" cy="1227423"/>
        </a:xfrm>
        <a:prstGeom prst="rect">
          <a:avLst/>
        </a:prstGeom>
        <a:gradFill rotWithShape="0">
          <a:gsLst>
            <a:gs pos="0">
              <a:schemeClr val="accent2">
                <a:hueOff val="3641182"/>
                <a:satOff val="-4541"/>
                <a:lumOff val="106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3641182"/>
                <a:satOff val="-4541"/>
                <a:lumOff val="106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kern="1200" smtClean="0">
              <a:solidFill>
                <a:srgbClr val="000000"/>
              </a:solidFill>
            </a:rPr>
            <a:t>Detaylı Eylem Planları</a:t>
          </a:r>
          <a:endParaRPr lang="tr-TR" sz="1600" b="0" i="0" kern="1200" dirty="0">
            <a:solidFill>
              <a:srgbClr val="000000"/>
            </a:solidFill>
          </a:endParaRPr>
        </a:p>
      </dsp:txBody>
      <dsp:txXfrm>
        <a:off x="6753406" y="1856676"/>
        <a:ext cx="2045705" cy="1227423"/>
      </dsp:txXfrm>
    </dsp:sp>
    <dsp:sp modelId="{4E11B6F0-46EB-9B4C-B2D3-46B25E6415C2}">
      <dsp:nvSpPr>
        <dsp:cNvPr id="0" name=""/>
        <dsp:cNvSpPr/>
      </dsp:nvSpPr>
      <dsp:spPr>
        <a:xfrm>
          <a:off x="2252854" y="3288670"/>
          <a:ext cx="2045705" cy="1227423"/>
        </a:xfrm>
        <a:prstGeom prst="rect">
          <a:avLst/>
        </a:prstGeom>
        <a:gradFill rotWithShape="0">
          <a:gsLst>
            <a:gs pos="0">
              <a:schemeClr val="accent2">
                <a:hueOff val="4161351"/>
                <a:satOff val="-5190"/>
                <a:lumOff val="122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161351"/>
                <a:satOff val="-5190"/>
                <a:lumOff val="122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kern="1200" smtClean="0">
              <a:solidFill>
                <a:srgbClr val="000000"/>
              </a:solidFill>
            </a:rPr>
            <a:t>Güvenlik Planı izleme ve değerlendirme metot ve süreçleri</a:t>
          </a:r>
          <a:endParaRPr lang="tr-TR" sz="1600" b="0" i="0" kern="1200" dirty="0">
            <a:solidFill>
              <a:srgbClr val="000000"/>
            </a:solidFill>
          </a:endParaRPr>
        </a:p>
      </dsp:txBody>
      <dsp:txXfrm>
        <a:off x="2252854" y="3288670"/>
        <a:ext cx="2045705" cy="1227423"/>
      </dsp:txXfrm>
    </dsp:sp>
    <dsp:sp modelId="{B18C5E26-E1B2-CE46-AE12-9096B88115BD}">
      <dsp:nvSpPr>
        <dsp:cNvPr id="0" name=""/>
        <dsp:cNvSpPr/>
      </dsp:nvSpPr>
      <dsp:spPr>
        <a:xfrm>
          <a:off x="4503130" y="3288670"/>
          <a:ext cx="2045705" cy="1227423"/>
        </a:xfrm>
        <a:prstGeom prst="rect">
          <a:avLst/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kern="1200" smtClean="0">
              <a:solidFill>
                <a:srgbClr val="000000"/>
              </a:solidFill>
            </a:rPr>
            <a:t>İmzalar</a:t>
          </a:r>
          <a:endParaRPr lang="tr-TR" sz="1600" b="0" i="0" kern="1200" dirty="0">
            <a:solidFill>
              <a:srgbClr val="000000"/>
            </a:solidFill>
          </a:endParaRPr>
        </a:p>
      </dsp:txBody>
      <dsp:txXfrm>
        <a:off x="4503130" y="3288670"/>
        <a:ext cx="2045705" cy="12274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0FDF8-100D-374D-8C3B-1AF50098B848}">
      <dsp:nvSpPr>
        <dsp:cNvPr id="0" name=""/>
        <dsp:cNvSpPr/>
      </dsp:nvSpPr>
      <dsp:spPr>
        <a:xfrm>
          <a:off x="3377431" y="1453"/>
          <a:ext cx="1474737" cy="147473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>
              <a:solidFill>
                <a:srgbClr val="000000"/>
              </a:solidFill>
            </a:rPr>
            <a:t>Yerel ihtiyaçlar</a:t>
          </a:r>
          <a:endParaRPr lang="en-US" sz="2100" kern="1200">
            <a:solidFill>
              <a:srgbClr val="000000"/>
            </a:solidFill>
          </a:endParaRPr>
        </a:p>
      </dsp:txBody>
      <dsp:txXfrm>
        <a:off x="3593401" y="217423"/>
        <a:ext cx="1042797" cy="1042797"/>
      </dsp:txXfrm>
    </dsp:sp>
    <dsp:sp modelId="{01B83DDA-3C6D-2049-8E2E-AF74AB969F5C}">
      <dsp:nvSpPr>
        <dsp:cNvPr id="0" name=""/>
        <dsp:cNvSpPr/>
      </dsp:nvSpPr>
      <dsp:spPr>
        <a:xfrm rot="2160000">
          <a:off x="4805382" y="1133844"/>
          <a:ext cx="391295" cy="4977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solidFill>
              <a:srgbClr val="000000"/>
            </a:solidFill>
          </a:endParaRPr>
        </a:p>
      </dsp:txBody>
      <dsp:txXfrm>
        <a:off x="4816592" y="1198890"/>
        <a:ext cx="273907" cy="298634"/>
      </dsp:txXfrm>
    </dsp:sp>
    <dsp:sp modelId="{27800C36-74F3-C04B-9A25-C0ACD9ED7DD9}">
      <dsp:nvSpPr>
        <dsp:cNvPr id="0" name=""/>
        <dsp:cNvSpPr/>
      </dsp:nvSpPr>
      <dsp:spPr>
        <a:xfrm>
          <a:off x="5167811" y="1302240"/>
          <a:ext cx="1474737" cy="147473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>
              <a:solidFill>
                <a:srgbClr val="000000"/>
              </a:solidFill>
            </a:rPr>
            <a:t>Önleyici yaklaşım</a:t>
          </a:r>
          <a:endParaRPr lang="en-US" sz="2100" kern="1200">
            <a:solidFill>
              <a:srgbClr val="000000"/>
            </a:solidFill>
          </a:endParaRPr>
        </a:p>
      </dsp:txBody>
      <dsp:txXfrm>
        <a:off x="5383781" y="1518210"/>
        <a:ext cx="1042797" cy="1042797"/>
      </dsp:txXfrm>
    </dsp:sp>
    <dsp:sp modelId="{77CC0FEA-7852-8644-BB1E-162E41B1F1A8}">
      <dsp:nvSpPr>
        <dsp:cNvPr id="0" name=""/>
        <dsp:cNvSpPr/>
      </dsp:nvSpPr>
      <dsp:spPr>
        <a:xfrm rot="6480000">
          <a:off x="5371022" y="2832574"/>
          <a:ext cx="391295" cy="4977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solidFill>
              <a:srgbClr val="000000"/>
            </a:solidFill>
          </a:endParaRPr>
        </a:p>
      </dsp:txBody>
      <dsp:txXfrm rot="10800000">
        <a:off x="5447853" y="2876298"/>
        <a:ext cx="273907" cy="298634"/>
      </dsp:txXfrm>
    </dsp:sp>
    <dsp:sp modelId="{F1226672-92B1-5D44-9BB1-2B741A58A72F}">
      <dsp:nvSpPr>
        <dsp:cNvPr id="0" name=""/>
        <dsp:cNvSpPr/>
      </dsp:nvSpPr>
      <dsp:spPr>
        <a:xfrm>
          <a:off x="4483946" y="3406958"/>
          <a:ext cx="1474737" cy="147473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>
              <a:solidFill>
                <a:srgbClr val="000000"/>
              </a:solidFill>
            </a:rPr>
            <a:t>Yerel katılım</a:t>
          </a:r>
          <a:endParaRPr lang="en-US" sz="2100" kern="1200">
            <a:solidFill>
              <a:srgbClr val="000000"/>
            </a:solidFill>
          </a:endParaRPr>
        </a:p>
      </dsp:txBody>
      <dsp:txXfrm>
        <a:off x="4699916" y="3622928"/>
        <a:ext cx="1042797" cy="1042797"/>
      </dsp:txXfrm>
    </dsp:sp>
    <dsp:sp modelId="{1A0684EC-8903-DC48-9AF4-0FDC53487427}">
      <dsp:nvSpPr>
        <dsp:cNvPr id="0" name=""/>
        <dsp:cNvSpPr/>
      </dsp:nvSpPr>
      <dsp:spPr>
        <a:xfrm rot="10800000">
          <a:off x="3930226" y="3895465"/>
          <a:ext cx="391295" cy="4977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solidFill>
              <a:srgbClr val="000000"/>
            </a:solidFill>
          </a:endParaRPr>
        </a:p>
      </dsp:txBody>
      <dsp:txXfrm rot="10800000">
        <a:off x="4047614" y="3995010"/>
        <a:ext cx="273907" cy="298634"/>
      </dsp:txXfrm>
    </dsp:sp>
    <dsp:sp modelId="{E3E1DE7B-641E-9F40-BD90-7FD6F4CC3EF4}">
      <dsp:nvSpPr>
        <dsp:cNvPr id="0" name=""/>
        <dsp:cNvSpPr/>
      </dsp:nvSpPr>
      <dsp:spPr>
        <a:xfrm>
          <a:off x="2270915" y="3406958"/>
          <a:ext cx="1474737" cy="147473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>
              <a:solidFill>
                <a:srgbClr val="000000"/>
              </a:solidFill>
            </a:rPr>
            <a:t>İşbirliği</a:t>
          </a:r>
          <a:endParaRPr lang="en-US" sz="2100" kern="1200">
            <a:solidFill>
              <a:srgbClr val="000000"/>
            </a:solidFill>
          </a:endParaRPr>
        </a:p>
      </dsp:txBody>
      <dsp:txXfrm>
        <a:off x="2486885" y="3622928"/>
        <a:ext cx="1042797" cy="1042797"/>
      </dsp:txXfrm>
    </dsp:sp>
    <dsp:sp modelId="{BB7CC117-C3E3-A246-90E8-B9E1193CAA87}">
      <dsp:nvSpPr>
        <dsp:cNvPr id="0" name=""/>
        <dsp:cNvSpPr/>
      </dsp:nvSpPr>
      <dsp:spPr>
        <a:xfrm rot="15120000">
          <a:off x="2474126" y="2853638"/>
          <a:ext cx="391295" cy="4977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solidFill>
              <a:srgbClr val="000000"/>
            </a:solidFill>
          </a:endParaRPr>
        </a:p>
      </dsp:txBody>
      <dsp:txXfrm rot="10800000">
        <a:off x="2550957" y="3009004"/>
        <a:ext cx="273907" cy="298634"/>
      </dsp:txXfrm>
    </dsp:sp>
    <dsp:sp modelId="{2AC30AE3-95EF-CE4B-93FC-64AEA5F3F95A}">
      <dsp:nvSpPr>
        <dsp:cNvPr id="0" name=""/>
        <dsp:cNvSpPr/>
      </dsp:nvSpPr>
      <dsp:spPr>
        <a:xfrm>
          <a:off x="1587051" y="1302240"/>
          <a:ext cx="1474737" cy="147473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>
              <a:solidFill>
                <a:srgbClr val="000000"/>
              </a:solidFill>
            </a:rPr>
            <a:t>Şeffaflık</a:t>
          </a:r>
          <a:endParaRPr lang="en-US" sz="2100" kern="1200">
            <a:solidFill>
              <a:srgbClr val="000000"/>
            </a:solidFill>
          </a:endParaRPr>
        </a:p>
      </dsp:txBody>
      <dsp:txXfrm>
        <a:off x="1803021" y="1518210"/>
        <a:ext cx="1042797" cy="1042797"/>
      </dsp:txXfrm>
    </dsp:sp>
    <dsp:sp modelId="{7C18B1DF-904E-C343-81B1-0ABE489E7EFF}">
      <dsp:nvSpPr>
        <dsp:cNvPr id="0" name=""/>
        <dsp:cNvSpPr/>
      </dsp:nvSpPr>
      <dsp:spPr>
        <a:xfrm rot="19440000">
          <a:off x="3015002" y="1146863"/>
          <a:ext cx="391295" cy="4977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solidFill>
              <a:srgbClr val="000000"/>
            </a:solidFill>
          </a:endParaRPr>
        </a:p>
      </dsp:txBody>
      <dsp:txXfrm>
        <a:off x="3026212" y="1280907"/>
        <a:ext cx="273907" cy="298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0B618-6711-A944-B8A0-22140CCAAC4A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DA6AA-A10A-2545-9D3D-44748CD0E2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65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Publicizing the plans is vital for transparency and is the part most relevant to civilian oversight.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CF6AF-D89D-D144-878D-A770046AB9A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0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A923-8204-6044-B555-8E77A893F1DC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81E50-56E2-D043-986F-006F87767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3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A923-8204-6044-B555-8E77A893F1DC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81E50-56E2-D043-986F-006F87767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A923-8204-6044-B555-8E77A893F1DC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81E50-56E2-D043-986F-006F87767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7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A923-8204-6044-B555-8E77A893F1DC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81E50-56E2-D043-986F-006F87767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8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A923-8204-6044-B555-8E77A893F1DC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81E50-56E2-D043-986F-006F87767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2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A923-8204-6044-B555-8E77A893F1DC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81E50-56E2-D043-986F-006F87767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A923-8204-6044-B555-8E77A893F1DC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81E50-56E2-D043-986F-006F87767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9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A923-8204-6044-B555-8E77A893F1DC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81E50-56E2-D043-986F-006F87767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A923-8204-6044-B555-8E77A893F1DC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81E50-56E2-D043-986F-006F87767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0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A923-8204-6044-B555-8E77A893F1DC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81E50-56E2-D043-986F-006F87767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3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A923-8204-6044-B555-8E77A893F1DC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81E50-56E2-D043-986F-006F87767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7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163513"/>
            <a:ext cx="59404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473200"/>
            <a:ext cx="8229600" cy="4883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A923-8204-6044-B555-8E77A893F1DC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81E50-56E2-D043-986F-006F877678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255221" y="0"/>
            <a:ext cx="2888779" cy="103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44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Yerel</a:t>
            </a:r>
            <a:r>
              <a:rPr lang="en-US" b="1" dirty="0" smtClean="0"/>
              <a:t> </a:t>
            </a:r>
            <a:r>
              <a:rPr lang="en-US" b="1" dirty="0" err="1" smtClean="0"/>
              <a:t>Önleme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G</a:t>
            </a:r>
            <a:r>
              <a:rPr lang="tr-TR" b="1" dirty="0" err="1" smtClean="0"/>
              <a:t>üvenlik</a:t>
            </a:r>
            <a:r>
              <a:rPr lang="tr-TR" b="1" dirty="0" smtClean="0"/>
              <a:t> </a:t>
            </a:r>
            <a:r>
              <a:rPr lang="tr-TR" b="1" dirty="0" smtClean="0"/>
              <a:t>Planlarının Hazırlığı ve Uygulaması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26 </a:t>
            </a:r>
            <a:r>
              <a:rPr lang="en-US" sz="2700" dirty="0" smtClean="0"/>
              <a:t>Ma</a:t>
            </a:r>
            <a:r>
              <a:rPr lang="tr-TR" sz="2700" dirty="0" err="1" smtClean="0"/>
              <a:t>rt</a:t>
            </a:r>
            <a:r>
              <a:rPr lang="en-US" sz="2700" dirty="0" smtClean="0"/>
              <a:t> 2013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Serra </a:t>
            </a:r>
            <a:r>
              <a:rPr lang="en-US" dirty="0" err="1" smtClean="0"/>
              <a:t>Titiz</a:t>
            </a:r>
            <a:endParaRPr lang="en-US" dirty="0" smtClean="0"/>
          </a:p>
          <a:p>
            <a:r>
              <a:rPr lang="tr-TR" dirty="0" smtClean="0"/>
              <a:t>İstanbul Pilot Uygulamasından Sorumlu Kıdemli Uzman</a:t>
            </a:r>
          </a:p>
        </p:txBody>
      </p:sp>
    </p:spTree>
    <p:extLst>
      <p:ext uri="{BB962C8B-B14F-4D97-AF65-F5344CB8AC3E}">
        <p14:creationId xmlns:p14="http://schemas.microsoft.com/office/powerpoint/2010/main" val="2171107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Özetle</a:t>
            </a:r>
            <a:r>
              <a:rPr lang="en-US" dirty="0" smtClean="0"/>
              <a:t>…</a:t>
            </a:r>
            <a:r>
              <a:rPr lang="en-US" dirty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boyutlu</a:t>
            </a:r>
            <a:r>
              <a:rPr lang="en-US" dirty="0" smtClean="0"/>
              <a:t> </a:t>
            </a:r>
            <a:r>
              <a:rPr lang="en-US" dirty="0" err="1" smtClean="0"/>
              <a:t>fayda</a:t>
            </a:r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023403"/>
              </p:ext>
            </p:extLst>
          </p:nvPr>
        </p:nvGraphicFramePr>
        <p:xfrm>
          <a:off x="314325" y="1473200"/>
          <a:ext cx="8229600" cy="488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6738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812" y="2289266"/>
            <a:ext cx="8229600" cy="33458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dirty="0" smtClean="0"/>
              <a:t>Teşekkürler</a:t>
            </a:r>
            <a:r>
              <a:rPr lang="en-US" dirty="0" smtClean="0"/>
              <a:t>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Serra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Titiz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>
              <a:buNone/>
            </a:pPr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İstanbul Pilot İlçelerden Sorumlu Kıdemli Uzman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serratitiz@gmail.com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5742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473200"/>
            <a:ext cx="8229600" cy="151020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800" dirty="0" smtClean="0"/>
              <a:t>Proje</a:t>
            </a:r>
            <a:r>
              <a:rPr lang="en-GB" sz="2800" dirty="0" smtClean="0"/>
              <a:t>,</a:t>
            </a:r>
            <a:r>
              <a:rPr lang="tr-TR" sz="2800" dirty="0" smtClean="0"/>
              <a:t> kurumlar arası işbirliği ve koordinasyonun güçlendirilmesinin yanı sıra kolluğun gözetimi, iyi yönetimi ve paydaş katılımına katkıda bulunmaktadır.</a:t>
            </a:r>
            <a:endParaRPr lang="en-US" sz="2800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8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4325" y="163513"/>
            <a:ext cx="5940425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Yeni bir yaklaşım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66619"/>
              </p:ext>
            </p:extLst>
          </p:nvPr>
        </p:nvGraphicFramePr>
        <p:xfrm>
          <a:off x="314325" y="3228194"/>
          <a:ext cx="8229600" cy="2092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01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Pilot Bölgelerde Uygulama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650839"/>
              </p:ext>
            </p:extLst>
          </p:nvPr>
        </p:nvGraphicFramePr>
        <p:xfrm>
          <a:off x="153006" y="2017490"/>
          <a:ext cx="8874327" cy="4049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7454" y="1910397"/>
            <a:ext cx="5635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Il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ilçe</a:t>
            </a:r>
            <a:r>
              <a:rPr lang="en-US" sz="2800" dirty="0" smtClean="0"/>
              <a:t> </a:t>
            </a:r>
            <a:r>
              <a:rPr lang="en-US" sz="2800" dirty="0" err="1" smtClean="0"/>
              <a:t>bazında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İstanbul, </a:t>
            </a:r>
            <a:r>
              <a:rPr lang="en-US" sz="2800" dirty="0" err="1" smtClean="0"/>
              <a:t>Niğde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Erzurum’da</a:t>
            </a:r>
            <a:r>
              <a:rPr lang="en-US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4356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15" y="163513"/>
            <a:ext cx="5940425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Yerel Önleme ve Güvenlik Komisyonları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74236"/>
            <a:ext cx="8229600" cy="4698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tr-TR" sz="2800" dirty="0" smtClean="0">
                <a:solidFill>
                  <a:srgbClr val="C0504D"/>
                </a:solidFill>
                <a:latin typeface="Calibri" charset="0"/>
              </a:rPr>
              <a:t>Neden Yerel Güvenlik Komisyonları kuruluyor?</a:t>
            </a:r>
          </a:p>
          <a:p>
            <a:pPr lvl="1">
              <a:lnSpc>
                <a:spcPct val="90000"/>
              </a:lnSpc>
            </a:pPr>
            <a:r>
              <a:rPr lang="tr-TR" sz="2400" dirty="0" smtClean="0">
                <a:latin typeface="Calibri" charset="0"/>
              </a:rPr>
              <a:t>Kolluk için yerel ihtiyaçlara cevap verebilen planlama.</a:t>
            </a:r>
          </a:p>
          <a:p>
            <a:pPr lvl="1">
              <a:lnSpc>
                <a:spcPct val="90000"/>
              </a:lnSpc>
            </a:pPr>
            <a:r>
              <a:rPr lang="tr-TR" sz="2400" dirty="0" smtClean="0">
                <a:latin typeface="Calibri" charset="0"/>
              </a:rPr>
              <a:t>Sorun çözmeye yönelik. Sadece sorunlar boy gösterdiğinde etkileşimci değil atılımcı</a:t>
            </a:r>
            <a:r>
              <a:rPr lang="en-GB" sz="2400" dirty="0" smtClean="0"/>
              <a:t>,</a:t>
            </a:r>
            <a:r>
              <a:rPr lang="tr-TR" sz="2400" dirty="0" smtClean="0">
                <a:latin typeface="Calibri" charset="0"/>
              </a:rPr>
              <a:t> her zaman bir adım önde kurumlar-arası koordinasyon.</a:t>
            </a:r>
          </a:p>
          <a:p>
            <a:pPr marL="0" indent="0">
              <a:lnSpc>
                <a:spcPct val="90000"/>
              </a:lnSpc>
              <a:buNone/>
            </a:pPr>
            <a:endParaRPr lang="tr-TR" sz="2800" dirty="0" smtClean="0">
              <a:latin typeface="Calibri" charset="0"/>
            </a:endParaRPr>
          </a:p>
          <a:p>
            <a:pPr>
              <a:lnSpc>
                <a:spcPct val="90000"/>
              </a:lnSpc>
            </a:pPr>
            <a:r>
              <a:rPr lang="tr-TR" sz="2800" dirty="0" smtClean="0">
                <a:solidFill>
                  <a:srgbClr val="C0504D"/>
                </a:solidFill>
                <a:latin typeface="Calibri" charset="0"/>
              </a:rPr>
              <a:t>Komisyonlar Nasıl Çalışacak</a:t>
            </a:r>
            <a:r>
              <a:rPr lang="tr-TR" sz="2800" dirty="0" smtClean="0">
                <a:solidFill>
                  <a:srgbClr val="C0504D"/>
                </a:solidFill>
                <a:latin typeface="Calibri" charset="0"/>
              </a:rPr>
              <a:t>?</a:t>
            </a:r>
            <a:endParaRPr lang="tr-TR" sz="2800" dirty="0" smtClean="0">
              <a:solidFill>
                <a:srgbClr val="C0504D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997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1" y="163513"/>
            <a:ext cx="6253334" cy="114300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Yerel Önleme ve Güvenlik Komisyonları</a:t>
            </a:r>
            <a:endParaRPr lang="en-US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79543762"/>
              </p:ext>
            </p:extLst>
          </p:nvPr>
        </p:nvGraphicFramePr>
        <p:xfrm>
          <a:off x="127001" y="1250678"/>
          <a:ext cx="8708570" cy="1075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298375"/>
              </p:ext>
            </p:extLst>
          </p:nvPr>
        </p:nvGraphicFramePr>
        <p:xfrm>
          <a:off x="127000" y="2385843"/>
          <a:ext cx="8594323" cy="4512000"/>
        </p:xfrm>
        <a:graphic>
          <a:graphicData uri="http://schemas.openxmlformats.org/drawingml/2006/table">
            <a:tbl>
              <a:tblPr/>
              <a:tblGrid>
                <a:gridCol w="2788935"/>
                <a:gridCol w="2778370"/>
                <a:gridCol w="3027018"/>
              </a:tblGrid>
              <a:tr h="12020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1. </a:t>
                      </a:r>
                      <a:r>
                        <a:rPr lang="tr-TR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Yerel Güvenlik komisyon</a:t>
                      </a:r>
                      <a:r>
                        <a:rPr lang="tr-TR" sz="2000" b="0" i="0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ve planları için yasal altyapının oluşturulması</a:t>
                      </a:r>
                      <a:endParaRPr lang="en-US" sz="2000" b="0" i="0" u="none" strike="noStrike" spc="0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44000" marR="12700" marT="61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1. </a:t>
                      </a:r>
                      <a:r>
                        <a:rPr lang="tr-TR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Düzenli YGK toplantıları</a:t>
                      </a:r>
                      <a:endParaRPr lang="en-US" sz="2000" b="0" i="0" u="none" strike="noStrike" spc="0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44000" marR="12700" marT="61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7E9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1. </a:t>
                      </a:r>
                      <a:r>
                        <a:rPr lang="tr-TR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Yerel Güvenlik Planları’nın takibi</a:t>
                      </a:r>
                      <a:r>
                        <a:rPr lang="tr-TR" sz="2000" b="0" i="0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için bir </a:t>
                      </a:r>
                      <a:r>
                        <a:rPr lang="tr-TR" sz="2000" b="0" i="0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izleme ve denetleme </a:t>
                      </a:r>
                      <a:r>
                        <a:rPr lang="tr-TR" sz="2000" b="0" i="0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mekanizmasının oluşturulması</a:t>
                      </a:r>
                      <a:endParaRPr lang="en-US" sz="2000" b="0" i="0" u="none" strike="noStrike" spc="0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44000" marR="12700" marT="61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2020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2. </a:t>
                      </a:r>
                      <a:r>
                        <a:rPr lang="tr-TR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Yerel </a:t>
                      </a:r>
                      <a:r>
                        <a:rPr lang="tr-TR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Önleme ve Güvenlik</a:t>
                      </a:r>
                      <a:r>
                        <a:rPr lang="tr-TR" sz="2000" b="0" i="0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</a:t>
                      </a:r>
                      <a:r>
                        <a:rPr lang="tr-TR" sz="2000" b="0" i="0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Komisyonları’nın kurulması</a:t>
                      </a:r>
                      <a:endParaRPr lang="en-US" sz="2000" b="0" i="0" u="none" strike="noStrike" spc="0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44000" marR="12700" marT="61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2. </a:t>
                      </a:r>
                      <a:r>
                        <a:rPr lang="tr-TR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Yerel Güvenlik Planı’nın oluşturulması</a:t>
                      </a:r>
                      <a:endParaRPr lang="en-US" sz="2000" b="0" i="0" u="none" strike="noStrike" spc="0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44000" marR="12700" marT="61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7E9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2. </a:t>
                      </a:r>
                      <a:r>
                        <a:rPr lang="tr-TR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Düzenli </a:t>
                      </a:r>
                      <a:r>
                        <a:rPr lang="tr-TR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izleme ve denetleme </a:t>
                      </a:r>
                      <a:r>
                        <a:rPr lang="tr-TR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faaliyetleri</a:t>
                      </a:r>
                      <a:endParaRPr lang="en-US" sz="2000" b="0" i="0" u="none" strike="noStrike" spc="0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44000" marR="12700" marT="61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49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3. </a:t>
                      </a:r>
                      <a:r>
                        <a:rPr lang="tr-TR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Kamu kurumları ve halkı temsil edecek ilgili</a:t>
                      </a:r>
                      <a:r>
                        <a:rPr lang="tr-TR" sz="2000" b="0" i="0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üyelerin belirlenmesi</a:t>
                      </a:r>
                      <a:endParaRPr lang="en-US" sz="2000" b="0" i="0" u="none" strike="noStrike" spc="0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44000" marR="12700" marT="61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3. </a:t>
                      </a:r>
                      <a:r>
                        <a:rPr lang="tr-TR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Planın uygulamaya konulması</a:t>
                      </a:r>
                      <a:endParaRPr lang="en-US" sz="2000" b="0" i="0" u="none" strike="noStrike" spc="0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44000" marR="12700" marT="61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7E9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3. </a:t>
                      </a:r>
                      <a:r>
                        <a:rPr lang="en-US" sz="2000" b="0" i="0" u="none" strike="noStrike" spc="0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İzleme</a:t>
                      </a:r>
                      <a:r>
                        <a:rPr lang="en-US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</a:t>
                      </a:r>
                      <a:r>
                        <a:rPr lang="en-US" sz="2000" b="0" i="0" u="none" strike="noStrike" spc="0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ve</a:t>
                      </a:r>
                      <a:r>
                        <a:rPr lang="en-US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</a:t>
                      </a:r>
                      <a:r>
                        <a:rPr lang="tr-TR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Denetleme</a:t>
                      </a:r>
                      <a:r>
                        <a:rPr lang="tr-TR" sz="2000" b="0" i="0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</a:t>
                      </a:r>
                      <a:r>
                        <a:rPr lang="tr-TR" sz="2000" b="0" i="0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verilerinin düzenli değerlendirmesi</a:t>
                      </a:r>
                      <a:endParaRPr lang="en-US" sz="2000" b="0" i="0" u="none" strike="noStrike" spc="0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44000" marR="12700" marT="61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010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4. </a:t>
                      </a:r>
                      <a:r>
                        <a:rPr lang="tr-TR" sz="20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Yerel düzeyde sahiplenme sağlanması</a:t>
                      </a:r>
                      <a:endParaRPr lang="en-US" sz="2000" b="0" i="0" u="none" strike="noStrike" spc="0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44000" marR="12700" marT="61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spc="0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44000" marR="12700" marT="61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7E9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spc="0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44000" marR="12700" marT="612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472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tr-TR" dirty="0" smtClean="0"/>
              <a:t>Yerel Önleme ve Güvenlik Komisyonları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46488520"/>
              </p:ext>
            </p:extLst>
          </p:nvPr>
        </p:nvGraphicFramePr>
        <p:xfrm>
          <a:off x="123908" y="1548955"/>
          <a:ext cx="9020091" cy="5158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9540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Yerel </a:t>
            </a:r>
            <a:r>
              <a:rPr lang="tr-TR" dirty="0" smtClean="0"/>
              <a:t>Önleme ve Güvenlik </a:t>
            </a:r>
            <a:r>
              <a:rPr lang="tr-TR" dirty="0" smtClean="0"/>
              <a:t>Planları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94055"/>
            <a:ext cx="8229600" cy="499231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tr-TR" sz="2800" dirty="0" smtClean="0">
                <a:solidFill>
                  <a:schemeClr val="accent2"/>
                </a:solidFill>
                <a:latin typeface="Calibri" charset="0"/>
              </a:rPr>
              <a:t>Neden Yerel </a:t>
            </a:r>
            <a:r>
              <a:rPr lang="tr-TR" sz="2800" dirty="0" smtClean="0">
                <a:solidFill>
                  <a:schemeClr val="accent2"/>
                </a:solidFill>
                <a:latin typeface="Calibri" charset="0"/>
              </a:rPr>
              <a:t>Önleme ve Güvenlik </a:t>
            </a:r>
            <a:r>
              <a:rPr lang="tr-TR" sz="2800" dirty="0" smtClean="0">
                <a:solidFill>
                  <a:schemeClr val="accent2"/>
                </a:solidFill>
                <a:latin typeface="Calibri" charset="0"/>
              </a:rPr>
              <a:t>Planları yapılmalı?</a:t>
            </a:r>
          </a:p>
          <a:p>
            <a:pPr lvl="1">
              <a:lnSpc>
                <a:spcPct val="90000"/>
              </a:lnSpc>
            </a:pPr>
            <a:r>
              <a:rPr lang="tr-TR" sz="2400" dirty="0" smtClean="0">
                <a:latin typeface="Calibri" charset="0"/>
              </a:rPr>
              <a:t>Yerel önleyici faaliyetler</a:t>
            </a:r>
          </a:p>
          <a:p>
            <a:pPr lvl="1">
              <a:lnSpc>
                <a:spcPct val="90000"/>
              </a:lnSpc>
            </a:pPr>
            <a:r>
              <a:rPr lang="tr-TR" sz="2400" dirty="0" smtClean="0">
                <a:latin typeface="Calibri" charset="0"/>
              </a:rPr>
              <a:t>Sadece sorunlar boy gösterdiğinde etkileşimci değil atılımcı</a:t>
            </a:r>
            <a:r>
              <a:rPr lang="en-GB" sz="2400" dirty="0" smtClean="0"/>
              <a:t>,</a:t>
            </a:r>
            <a:r>
              <a:rPr lang="tr-TR" sz="2400" dirty="0" smtClean="0">
                <a:latin typeface="Calibri" charset="0"/>
              </a:rPr>
              <a:t> her zaman bir adım önde kurumlar-arası koordinasyon.</a:t>
            </a:r>
          </a:p>
          <a:p>
            <a:pPr lvl="1">
              <a:lnSpc>
                <a:spcPct val="90000"/>
              </a:lnSpc>
            </a:pPr>
            <a:r>
              <a:rPr lang="tr-TR" sz="2400" dirty="0" smtClean="0">
                <a:latin typeface="Calibri" charset="0"/>
              </a:rPr>
              <a:t>Yerel sahiplenme ve yerel sorun-giderme refleksi</a:t>
            </a:r>
            <a:br>
              <a:rPr lang="tr-TR" sz="2400" dirty="0" smtClean="0">
                <a:latin typeface="Calibri" charset="0"/>
              </a:rPr>
            </a:br>
            <a:endParaRPr lang="tr-TR" sz="2800" dirty="0" smtClean="0">
              <a:solidFill>
                <a:srgbClr val="C0504D"/>
              </a:solidFill>
              <a:latin typeface="Calibri" charset="0"/>
            </a:endParaRPr>
          </a:p>
          <a:p>
            <a:pPr>
              <a:lnSpc>
                <a:spcPct val="90000"/>
              </a:lnSpc>
            </a:pPr>
            <a:r>
              <a:rPr lang="tr-TR" sz="2800" dirty="0" smtClean="0">
                <a:solidFill>
                  <a:srgbClr val="C0504D"/>
                </a:solidFill>
                <a:latin typeface="Calibri" charset="0"/>
              </a:rPr>
              <a:t>Yerel </a:t>
            </a:r>
            <a:r>
              <a:rPr lang="tr-TR" sz="2800" dirty="0" smtClean="0">
                <a:solidFill>
                  <a:srgbClr val="C0504D"/>
                </a:solidFill>
                <a:latin typeface="Calibri" charset="0"/>
              </a:rPr>
              <a:t>Önleme ve Güvenlik </a:t>
            </a:r>
            <a:r>
              <a:rPr lang="tr-TR" sz="2800" dirty="0" smtClean="0">
                <a:solidFill>
                  <a:srgbClr val="C0504D"/>
                </a:solidFill>
                <a:latin typeface="Calibri" charset="0"/>
              </a:rPr>
              <a:t>Planları’nın kapsamı nedir?</a:t>
            </a:r>
          </a:p>
          <a:p>
            <a:pPr lvl="1">
              <a:lnSpc>
                <a:spcPct val="90000"/>
              </a:lnSpc>
            </a:pPr>
            <a:r>
              <a:rPr lang="tr-TR" sz="2400" dirty="0" smtClean="0">
                <a:solidFill>
                  <a:srgbClr val="0D0D0D"/>
                </a:solidFill>
                <a:latin typeface="Calibri" charset="0"/>
              </a:rPr>
              <a:t>Güvenlik Analizi</a:t>
            </a:r>
          </a:p>
          <a:p>
            <a:pPr lvl="1">
              <a:lnSpc>
                <a:spcPct val="90000"/>
              </a:lnSpc>
            </a:pPr>
            <a:r>
              <a:rPr lang="tr-TR" sz="2400" dirty="0" smtClean="0">
                <a:solidFill>
                  <a:srgbClr val="0D0D0D"/>
                </a:solidFill>
                <a:latin typeface="Calibri" charset="0"/>
              </a:rPr>
              <a:t>Güvenlik konularının </a:t>
            </a:r>
            <a:r>
              <a:rPr lang="tr-TR" sz="2400" dirty="0" err="1" smtClean="0">
                <a:solidFill>
                  <a:srgbClr val="0D0D0D"/>
                </a:solidFill>
                <a:latin typeface="Calibri" charset="0"/>
              </a:rPr>
              <a:t>önceliklendirilmesi</a:t>
            </a:r>
            <a:endParaRPr lang="tr-TR" sz="2400" dirty="0" smtClean="0">
              <a:solidFill>
                <a:srgbClr val="0D0D0D"/>
              </a:solidFill>
              <a:latin typeface="Calibri" charset="0"/>
            </a:endParaRPr>
          </a:p>
          <a:p>
            <a:pPr lvl="1">
              <a:lnSpc>
                <a:spcPct val="90000"/>
              </a:lnSpc>
            </a:pPr>
            <a:r>
              <a:rPr lang="tr-TR" sz="2400" dirty="0" smtClean="0">
                <a:solidFill>
                  <a:srgbClr val="0D0D0D"/>
                </a:solidFill>
                <a:latin typeface="Calibri" charset="0"/>
              </a:rPr>
              <a:t>Önleyici faaliyetlerin oluşturulması</a:t>
            </a:r>
          </a:p>
          <a:p>
            <a:pPr lvl="1">
              <a:lnSpc>
                <a:spcPct val="90000"/>
              </a:lnSpc>
            </a:pPr>
            <a:r>
              <a:rPr lang="tr-TR" sz="2400" dirty="0" smtClean="0">
                <a:solidFill>
                  <a:srgbClr val="0D0D0D"/>
                </a:solidFill>
                <a:latin typeface="Calibri" charset="0"/>
              </a:rPr>
              <a:t>Kurumlar-arası katılım</a:t>
            </a:r>
          </a:p>
          <a:p>
            <a:pPr lvl="1">
              <a:lnSpc>
                <a:spcPct val="90000"/>
              </a:lnSpc>
            </a:pPr>
            <a:r>
              <a:rPr lang="tr-TR" sz="2400" dirty="0" smtClean="0">
                <a:solidFill>
                  <a:srgbClr val="0D0D0D"/>
                </a:solidFill>
                <a:latin typeface="Calibri" charset="0"/>
              </a:rPr>
              <a:t>Kamusal Paylaşım</a:t>
            </a:r>
          </a:p>
        </p:txBody>
      </p:sp>
    </p:spTree>
    <p:extLst>
      <p:ext uri="{BB962C8B-B14F-4D97-AF65-F5344CB8AC3E}">
        <p14:creationId xmlns:p14="http://schemas.microsoft.com/office/powerpoint/2010/main" val="71295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868363"/>
          </a:xfrm>
        </p:spPr>
        <p:txBody>
          <a:bodyPr/>
          <a:lstStyle/>
          <a:p>
            <a:pPr algn="l"/>
            <a:r>
              <a:rPr lang="tr-TR" sz="3200" dirty="0" smtClean="0">
                <a:latin typeface="Calibri" charset="0"/>
              </a:rPr>
              <a:t>Pilot Model Uygulama Planı</a:t>
            </a:r>
            <a:endParaRPr lang="tr-TR" sz="3200" dirty="0">
              <a:latin typeface="Calibri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40713238"/>
              </p:ext>
            </p:extLst>
          </p:nvPr>
        </p:nvGraphicFramePr>
        <p:xfrm>
          <a:off x="214282" y="1394060"/>
          <a:ext cx="8784514" cy="532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4133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99061233"/>
              </p:ext>
            </p:extLst>
          </p:nvPr>
        </p:nvGraphicFramePr>
        <p:xfrm>
          <a:off x="164442" y="1286117"/>
          <a:ext cx="8801690" cy="4940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4442" y="795022"/>
            <a:ext cx="8394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00"/>
                </a:solidFill>
              </a:rPr>
              <a:t>Yerel Güvenlik Planı İçeriği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121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488</Words>
  <Application>Microsoft Macintosh PowerPoint</Application>
  <PresentationFormat>On-screen Show (4:3)</PresentationFormat>
  <Paragraphs>109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Yerel Önleme ve Güvenlik Planlarının Hazırlığı ve Uygulaması  26 Mart 2013</vt:lpstr>
      <vt:lpstr>Yeni bir yaklaşım</vt:lpstr>
      <vt:lpstr>Pilot Bölgelerde Uygulama</vt:lpstr>
      <vt:lpstr>Yerel Önleme ve Güvenlik Komisyonları</vt:lpstr>
      <vt:lpstr>Yerel Önleme ve Güvenlik Komisyonları</vt:lpstr>
      <vt:lpstr> Yerel Önleme ve Güvenlik Komisyonları </vt:lpstr>
      <vt:lpstr>Yerel Önleme ve Güvenlik Planları</vt:lpstr>
      <vt:lpstr>Pilot Model Uygulama Planı</vt:lpstr>
      <vt:lpstr>PowerPoint Presentation</vt:lpstr>
      <vt:lpstr>Özetle… çok boyutlu fayda…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</dc:creator>
  <cp:lastModifiedBy>apple</cp:lastModifiedBy>
  <cp:revision>62</cp:revision>
  <dcterms:created xsi:type="dcterms:W3CDTF">2013-03-24T11:29:19Z</dcterms:created>
  <dcterms:modified xsi:type="dcterms:W3CDTF">2013-03-26T06:49:30Z</dcterms:modified>
</cp:coreProperties>
</file>