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2" r:id="rId2"/>
    <p:sldId id="262" r:id="rId3"/>
    <p:sldId id="346" r:id="rId4"/>
    <p:sldId id="400" r:id="rId5"/>
    <p:sldId id="396" r:id="rId6"/>
    <p:sldId id="401" r:id="rId7"/>
    <p:sldId id="395" r:id="rId8"/>
    <p:sldId id="402" r:id="rId9"/>
    <p:sldId id="403" r:id="rId10"/>
    <p:sldId id="404" r:id="rId11"/>
    <p:sldId id="341" r:id="rId12"/>
    <p:sldId id="389" r:id="rId13"/>
    <p:sldId id="357" r:id="rId14"/>
    <p:sldId id="405" r:id="rId15"/>
    <p:sldId id="388" r:id="rId16"/>
    <p:sldId id="300" r:id="rId17"/>
    <p:sldId id="397" r:id="rId18"/>
    <p:sldId id="399" r:id="rId19"/>
    <p:sldId id="370" r:id="rId20"/>
    <p:sldId id="406" r:id="rId21"/>
    <p:sldId id="407" r:id="rId22"/>
    <p:sldId id="369" r:id="rId23"/>
    <p:sldId id="368" r:id="rId24"/>
    <p:sldId id="378" r:id="rId25"/>
    <p:sldId id="367" r:id="rId26"/>
    <p:sldId id="377" r:id="rId27"/>
    <p:sldId id="386" r:id="rId28"/>
    <p:sldId id="382" r:id="rId29"/>
    <p:sldId id="408" r:id="rId30"/>
    <p:sldId id="387" r:id="rId31"/>
    <p:sldId id="355" r:id="rId32"/>
    <p:sldId id="390" r:id="rId33"/>
  </p:sldIdLst>
  <p:sldSz cx="9144000" cy="6858000" type="screen4x3"/>
  <p:notesSz cx="6797675" cy="9928225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vcan AKINCI" initials="S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14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3-28T23:18:51.251" idx="1">
    <p:pos x="5647" y="391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4F92F-BFC8-AC4D-9F43-A3DE1A5B0610}" type="doc">
      <dgm:prSet loTypeId="urn:microsoft.com/office/officeart/2005/8/layout/chevron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741A61-34E3-864E-9384-8CD7DBDCBC8E}">
      <dgm:prSet phldrT="[Text]"/>
      <dgm:spPr/>
      <dgm:t>
        <a:bodyPr/>
        <a:lstStyle/>
        <a:p>
          <a:r>
            <a:rPr lang="en-US" dirty="0" err="1" smtClean="0"/>
            <a:t>Güvenlik</a:t>
          </a:r>
          <a:r>
            <a:rPr lang="en-US" dirty="0" smtClean="0"/>
            <a:t> </a:t>
          </a:r>
          <a:r>
            <a:rPr lang="en-US" dirty="0" err="1" smtClean="0"/>
            <a:t>Meselelerinin</a:t>
          </a:r>
          <a:r>
            <a:rPr lang="en-US" dirty="0" smtClean="0"/>
            <a:t> </a:t>
          </a:r>
          <a:r>
            <a:rPr lang="en-US" dirty="0" err="1" smtClean="0"/>
            <a:t>Belirlenmesi</a:t>
          </a:r>
          <a:endParaRPr lang="en-US" dirty="0"/>
        </a:p>
      </dgm:t>
    </dgm:pt>
    <dgm:pt modelId="{2AEE3952-B228-1944-A0A8-1B439D37BCD4}" type="parTrans" cxnId="{9837B6AC-AD7C-3A4C-8FDB-3BF026B29EA2}">
      <dgm:prSet/>
      <dgm:spPr/>
      <dgm:t>
        <a:bodyPr/>
        <a:lstStyle/>
        <a:p>
          <a:endParaRPr lang="en-US"/>
        </a:p>
      </dgm:t>
    </dgm:pt>
    <dgm:pt modelId="{1A9DBF2F-A66C-7B4F-8F63-F1EE7D171A37}" type="sibTrans" cxnId="{9837B6AC-AD7C-3A4C-8FDB-3BF026B29EA2}">
      <dgm:prSet/>
      <dgm:spPr/>
      <dgm:t>
        <a:bodyPr/>
        <a:lstStyle/>
        <a:p>
          <a:endParaRPr lang="en-US"/>
        </a:p>
      </dgm:t>
    </dgm:pt>
    <dgm:pt modelId="{3EE9FDB5-537F-8143-A166-A919CC516BAC}">
      <dgm:prSet/>
      <dgm:spPr/>
      <dgm:t>
        <a:bodyPr/>
        <a:lstStyle/>
        <a:p>
          <a:r>
            <a:rPr lang="en-US" dirty="0" err="1" smtClean="0"/>
            <a:t>Güvenlik</a:t>
          </a:r>
          <a:r>
            <a:rPr lang="en-US" dirty="0" smtClean="0"/>
            <a:t> </a:t>
          </a:r>
          <a:r>
            <a:rPr lang="en-US" dirty="0" err="1" smtClean="0"/>
            <a:t>önceliklerinin</a:t>
          </a:r>
          <a:r>
            <a:rPr lang="en-US" dirty="0" smtClean="0"/>
            <a:t> </a:t>
          </a:r>
          <a:r>
            <a:rPr lang="en-US" dirty="0" err="1" smtClean="0"/>
            <a:t>tespit</a:t>
          </a:r>
          <a:r>
            <a:rPr lang="en-US" dirty="0" smtClean="0"/>
            <a:t> </a:t>
          </a:r>
          <a:r>
            <a:rPr lang="en-US" dirty="0" err="1" smtClean="0"/>
            <a:t>edilmesi</a:t>
          </a:r>
          <a:endParaRPr lang="en-US" dirty="0"/>
        </a:p>
      </dgm:t>
    </dgm:pt>
    <dgm:pt modelId="{EFEB4B32-E3CD-DE48-A0DE-E3B80377FB4D}" type="parTrans" cxnId="{12D065F1-2690-D240-9CDA-74D31A7AD5B7}">
      <dgm:prSet/>
      <dgm:spPr/>
      <dgm:t>
        <a:bodyPr/>
        <a:lstStyle/>
        <a:p>
          <a:endParaRPr lang="en-US"/>
        </a:p>
      </dgm:t>
    </dgm:pt>
    <dgm:pt modelId="{4C1A8DE5-A9DC-CB4D-B490-792897A08281}" type="sibTrans" cxnId="{12D065F1-2690-D240-9CDA-74D31A7AD5B7}">
      <dgm:prSet/>
      <dgm:spPr/>
      <dgm:t>
        <a:bodyPr/>
        <a:lstStyle/>
        <a:p>
          <a:endParaRPr lang="en-US"/>
        </a:p>
      </dgm:t>
    </dgm:pt>
    <dgm:pt modelId="{E32C4E95-402F-8B4B-A89F-9861E9E05FE5}">
      <dgm:prSet phldrT="[Text]"/>
      <dgm:spPr/>
      <dgm:t>
        <a:bodyPr/>
        <a:lstStyle/>
        <a:p>
          <a:r>
            <a:rPr lang="en-US" dirty="0" err="1" smtClean="0"/>
            <a:t>Eylem</a:t>
          </a:r>
          <a:r>
            <a:rPr lang="en-US" dirty="0" smtClean="0"/>
            <a:t> </a:t>
          </a:r>
          <a:r>
            <a:rPr lang="en-US" dirty="0" err="1" smtClean="0"/>
            <a:t>Planının</a:t>
          </a:r>
          <a:r>
            <a:rPr lang="en-US" dirty="0" smtClean="0"/>
            <a:t> </a:t>
          </a:r>
          <a:r>
            <a:rPr lang="en-US" dirty="0" err="1" smtClean="0"/>
            <a:t>Hazırlanması</a:t>
          </a:r>
          <a:endParaRPr lang="en-US" dirty="0"/>
        </a:p>
      </dgm:t>
    </dgm:pt>
    <dgm:pt modelId="{F21C66C9-5A6A-2042-A5F3-7774600DEE49}" type="parTrans" cxnId="{87B7622C-9542-0449-9D0F-EAF168E90C45}">
      <dgm:prSet/>
      <dgm:spPr/>
      <dgm:t>
        <a:bodyPr/>
        <a:lstStyle/>
        <a:p>
          <a:endParaRPr lang="en-US"/>
        </a:p>
      </dgm:t>
    </dgm:pt>
    <dgm:pt modelId="{E7DA9879-0FD1-2F4B-8E22-C8816E75F171}" type="sibTrans" cxnId="{87B7622C-9542-0449-9D0F-EAF168E90C45}">
      <dgm:prSet/>
      <dgm:spPr/>
      <dgm:t>
        <a:bodyPr/>
        <a:lstStyle/>
        <a:p>
          <a:endParaRPr lang="en-US"/>
        </a:p>
      </dgm:t>
    </dgm:pt>
    <dgm:pt modelId="{4B3E97A1-CC5E-E141-BC98-C84FE69A6A10}" type="pres">
      <dgm:prSet presAssocID="{8B44F92F-BFC8-AC4D-9F43-A3DE1A5B06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E7ACA7-8B2D-144C-AD91-9DF7F61CCAEB}" type="pres">
      <dgm:prSet presAssocID="{74741A61-34E3-864E-9384-8CD7DBDCBC8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4A151-E097-F547-BE0C-487EBFAE68E4}" type="pres">
      <dgm:prSet presAssocID="{1A9DBF2F-A66C-7B4F-8F63-F1EE7D171A37}" presName="parTxOnlySpace" presStyleCnt="0"/>
      <dgm:spPr/>
    </dgm:pt>
    <dgm:pt modelId="{FBEF7894-20AC-4E43-B767-86A463795E52}" type="pres">
      <dgm:prSet presAssocID="{3EE9FDB5-537F-8143-A166-A919CC516BA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001541-8A4D-8847-BB7B-679E422B1DFA}" type="pres">
      <dgm:prSet presAssocID="{4C1A8DE5-A9DC-CB4D-B490-792897A08281}" presName="parTxOnlySpace" presStyleCnt="0"/>
      <dgm:spPr/>
    </dgm:pt>
    <dgm:pt modelId="{A5434E94-5828-D940-8146-98BEE7FA4522}" type="pres">
      <dgm:prSet presAssocID="{E32C4E95-402F-8B4B-A89F-9861E9E05FE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37B6AC-AD7C-3A4C-8FDB-3BF026B29EA2}" srcId="{8B44F92F-BFC8-AC4D-9F43-A3DE1A5B0610}" destId="{74741A61-34E3-864E-9384-8CD7DBDCBC8E}" srcOrd="0" destOrd="0" parTransId="{2AEE3952-B228-1944-A0A8-1B439D37BCD4}" sibTransId="{1A9DBF2F-A66C-7B4F-8F63-F1EE7D171A37}"/>
    <dgm:cxn modelId="{12D065F1-2690-D240-9CDA-74D31A7AD5B7}" srcId="{8B44F92F-BFC8-AC4D-9F43-A3DE1A5B0610}" destId="{3EE9FDB5-537F-8143-A166-A919CC516BAC}" srcOrd="1" destOrd="0" parTransId="{EFEB4B32-E3CD-DE48-A0DE-E3B80377FB4D}" sibTransId="{4C1A8DE5-A9DC-CB4D-B490-792897A08281}"/>
    <dgm:cxn modelId="{F5735CED-5C1C-F849-AB1B-7C50EEF5FABB}" type="presOf" srcId="{E32C4E95-402F-8B4B-A89F-9861E9E05FE5}" destId="{A5434E94-5828-D940-8146-98BEE7FA4522}" srcOrd="0" destOrd="0" presId="urn:microsoft.com/office/officeart/2005/8/layout/chevron1"/>
    <dgm:cxn modelId="{DE4E22B7-D3E6-584F-8934-4C49852C025A}" type="presOf" srcId="{8B44F92F-BFC8-AC4D-9F43-A3DE1A5B0610}" destId="{4B3E97A1-CC5E-E141-BC98-C84FE69A6A10}" srcOrd="0" destOrd="0" presId="urn:microsoft.com/office/officeart/2005/8/layout/chevron1"/>
    <dgm:cxn modelId="{C8E44AA5-6B8C-2B4D-8E8A-FE1D439561CA}" type="presOf" srcId="{74741A61-34E3-864E-9384-8CD7DBDCBC8E}" destId="{7AE7ACA7-8B2D-144C-AD91-9DF7F61CCAEB}" srcOrd="0" destOrd="0" presId="urn:microsoft.com/office/officeart/2005/8/layout/chevron1"/>
    <dgm:cxn modelId="{7643ADB5-FEDA-714B-B8CC-167D5506C027}" type="presOf" srcId="{3EE9FDB5-537F-8143-A166-A919CC516BAC}" destId="{FBEF7894-20AC-4E43-B767-86A463795E52}" srcOrd="0" destOrd="0" presId="urn:microsoft.com/office/officeart/2005/8/layout/chevron1"/>
    <dgm:cxn modelId="{87B7622C-9542-0449-9D0F-EAF168E90C45}" srcId="{8B44F92F-BFC8-AC4D-9F43-A3DE1A5B0610}" destId="{E32C4E95-402F-8B4B-A89F-9861E9E05FE5}" srcOrd="2" destOrd="0" parTransId="{F21C66C9-5A6A-2042-A5F3-7774600DEE49}" sibTransId="{E7DA9879-0FD1-2F4B-8E22-C8816E75F171}"/>
    <dgm:cxn modelId="{B56D2F4A-3837-9F43-AE2A-6DAC5E6A0885}" type="presParOf" srcId="{4B3E97A1-CC5E-E141-BC98-C84FE69A6A10}" destId="{7AE7ACA7-8B2D-144C-AD91-9DF7F61CCAEB}" srcOrd="0" destOrd="0" presId="urn:microsoft.com/office/officeart/2005/8/layout/chevron1"/>
    <dgm:cxn modelId="{8EBE6350-9FC0-4B47-B28C-2FD1DF6C06C9}" type="presParOf" srcId="{4B3E97A1-CC5E-E141-BC98-C84FE69A6A10}" destId="{7D64A151-E097-F547-BE0C-487EBFAE68E4}" srcOrd="1" destOrd="0" presId="urn:microsoft.com/office/officeart/2005/8/layout/chevron1"/>
    <dgm:cxn modelId="{F4F333E6-271D-B040-BF16-D3EA016BC46A}" type="presParOf" srcId="{4B3E97A1-CC5E-E141-BC98-C84FE69A6A10}" destId="{FBEF7894-20AC-4E43-B767-86A463795E52}" srcOrd="2" destOrd="0" presId="urn:microsoft.com/office/officeart/2005/8/layout/chevron1"/>
    <dgm:cxn modelId="{C758625D-59C3-354C-843B-9D4750F02EF9}" type="presParOf" srcId="{4B3E97A1-CC5E-E141-BC98-C84FE69A6A10}" destId="{59001541-8A4D-8847-BB7B-679E422B1DFA}" srcOrd="3" destOrd="0" presId="urn:microsoft.com/office/officeart/2005/8/layout/chevron1"/>
    <dgm:cxn modelId="{EDFABA99-DC81-A648-8D6F-23B0AB3CFE31}" type="presParOf" srcId="{4B3E97A1-CC5E-E141-BC98-C84FE69A6A10}" destId="{A5434E94-5828-D940-8146-98BEE7FA452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2BBDB5-7ACB-4EB2-A600-3188B3BA3189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4E115E9-22E0-4AD6-8ED3-5F51F54D187C}">
      <dgm:prSet phldrT="[Text]"/>
      <dgm:spPr/>
      <dgm:t>
        <a:bodyPr/>
        <a:lstStyle/>
        <a:p>
          <a:r>
            <a:rPr lang="en-GB" dirty="0" err="1" smtClean="0"/>
            <a:t>Kamu</a:t>
          </a:r>
          <a:r>
            <a:rPr lang="en-GB" dirty="0" smtClean="0"/>
            <a:t> </a:t>
          </a:r>
          <a:r>
            <a:rPr lang="en-GB" dirty="0" err="1" smtClean="0"/>
            <a:t>Kurumları</a:t>
          </a:r>
          <a:endParaRPr lang="en-GB" dirty="0"/>
        </a:p>
      </dgm:t>
    </dgm:pt>
    <dgm:pt modelId="{9040D5EB-7CB5-4A24-BBF3-435CE363FB4F}" type="parTrans" cxnId="{56AC71C7-7B4A-43DD-A78F-631150388EC3}">
      <dgm:prSet/>
      <dgm:spPr/>
      <dgm:t>
        <a:bodyPr/>
        <a:lstStyle/>
        <a:p>
          <a:endParaRPr lang="en-GB"/>
        </a:p>
      </dgm:t>
    </dgm:pt>
    <dgm:pt modelId="{06CE0FA6-DDCC-4A37-896C-72A5BD3DFF39}" type="sibTrans" cxnId="{56AC71C7-7B4A-43DD-A78F-631150388EC3}">
      <dgm:prSet/>
      <dgm:spPr/>
      <dgm:t>
        <a:bodyPr/>
        <a:lstStyle/>
        <a:p>
          <a:endParaRPr lang="en-GB"/>
        </a:p>
      </dgm:t>
    </dgm:pt>
    <dgm:pt modelId="{C9135AEF-1B5F-44E9-AAE3-F3E610EB5C17}">
      <dgm:prSet phldrT="[Text]" custT="1"/>
      <dgm:spPr/>
      <dgm:t>
        <a:bodyPr/>
        <a:lstStyle/>
        <a:p>
          <a:r>
            <a:rPr lang="en-GB" sz="2200" b="1" dirty="0" err="1" smtClean="0"/>
            <a:t>Valilik</a:t>
          </a:r>
          <a:r>
            <a:rPr lang="en-GB" sz="2200" b="1" dirty="0" smtClean="0"/>
            <a:t>  / </a:t>
          </a:r>
          <a:r>
            <a:rPr lang="en-GB" sz="2200" b="1" dirty="0" err="1" smtClean="0"/>
            <a:t>Kaymakamlık</a:t>
          </a:r>
          <a:endParaRPr lang="en-GB" sz="2200" b="1" dirty="0"/>
        </a:p>
      </dgm:t>
    </dgm:pt>
    <dgm:pt modelId="{9AA93DD8-7356-4E8A-93D1-83C4954FAD55}" type="parTrans" cxnId="{49EA5CE1-269C-4764-A0CC-E788FD9DEF82}">
      <dgm:prSet/>
      <dgm:spPr/>
      <dgm:t>
        <a:bodyPr/>
        <a:lstStyle/>
        <a:p>
          <a:endParaRPr lang="en-GB"/>
        </a:p>
      </dgm:t>
    </dgm:pt>
    <dgm:pt modelId="{6A9116BC-3774-4276-9A11-89A75A374C9C}" type="sibTrans" cxnId="{49EA5CE1-269C-4764-A0CC-E788FD9DEF82}">
      <dgm:prSet/>
      <dgm:spPr/>
      <dgm:t>
        <a:bodyPr/>
        <a:lstStyle/>
        <a:p>
          <a:endParaRPr lang="en-GB"/>
        </a:p>
      </dgm:t>
    </dgm:pt>
    <dgm:pt modelId="{00DF752D-940C-45BB-A039-B935DC1CEA64}">
      <dgm:prSet phldrT="[Text]"/>
      <dgm:spPr/>
      <dgm:t>
        <a:bodyPr/>
        <a:lstStyle/>
        <a:p>
          <a:r>
            <a:rPr lang="en-GB" dirty="0" err="1" smtClean="0"/>
            <a:t>Kolluk</a:t>
          </a:r>
          <a:r>
            <a:rPr lang="en-GB" dirty="0" smtClean="0"/>
            <a:t> </a:t>
          </a:r>
          <a:r>
            <a:rPr lang="en-GB" dirty="0" err="1" smtClean="0"/>
            <a:t>Kuvvetleri</a:t>
          </a:r>
          <a:endParaRPr lang="en-GB" dirty="0"/>
        </a:p>
      </dgm:t>
    </dgm:pt>
    <dgm:pt modelId="{55E506A2-1D9E-41B3-9927-1CA90791CD08}" type="parTrans" cxnId="{044CC191-3884-44D6-B065-125D0348FA7F}">
      <dgm:prSet/>
      <dgm:spPr/>
      <dgm:t>
        <a:bodyPr/>
        <a:lstStyle/>
        <a:p>
          <a:endParaRPr lang="en-GB"/>
        </a:p>
      </dgm:t>
    </dgm:pt>
    <dgm:pt modelId="{138EF1A9-991A-4AD9-AEAF-FF046930156B}" type="sibTrans" cxnId="{044CC191-3884-44D6-B065-125D0348FA7F}">
      <dgm:prSet/>
      <dgm:spPr/>
      <dgm:t>
        <a:bodyPr/>
        <a:lstStyle/>
        <a:p>
          <a:endParaRPr lang="en-GB"/>
        </a:p>
      </dgm:t>
    </dgm:pt>
    <dgm:pt modelId="{C8560F3C-0970-4F9D-AB30-4028A8A05254}">
      <dgm:prSet phldrT="[Text]" custT="1"/>
      <dgm:spPr/>
      <dgm:t>
        <a:bodyPr/>
        <a:lstStyle/>
        <a:p>
          <a:r>
            <a:rPr lang="tr-TR" sz="2200" b="1" dirty="0" smtClean="0"/>
            <a:t>Emniyet </a:t>
          </a:r>
          <a:endParaRPr lang="en-GB" sz="2200" b="1" dirty="0"/>
        </a:p>
      </dgm:t>
    </dgm:pt>
    <dgm:pt modelId="{6DDAAE51-D608-4555-8039-2882E22A08CB}" type="parTrans" cxnId="{D445240E-8E2B-40D7-A5EF-896B2EE414FD}">
      <dgm:prSet/>
      <dgm:spPr/>
      <dgm:t>
        <a:bodyPr/>
        <a:lstStyle/>
        <a:p>
          <a:endParaRPr lang="en-GB"/>
        </a:p>
      </dgm:t>
    </dgm:pt>
    <dgm:pt modelId="{DEA7D827-50FC-4810-8452-4352FBEC3DFE}" type="sibTrans" cxnId="{D445240E-8E2B-40D7-A5EF-896B2EE414FD}">
      <dgm:prSet/>
      <dgm:spPr/>
      <dgm:t>
        <a:bodyPr/>
        <a:lstStyle/>
        <a:p>
          <a:endParaRPr lang="en-GB"/>
        </a:p>
      </dgm:t>
    </dgm:pt>
    <dgm:pt modelId="{7CA2A6F2-E096-42EB-9461-5A9AAF08B267}">
      <dgm:prSet phldrT="[Text]" custT="1"/>
      <dgm:spPr/>
      <dgm:t>
        <a:bodyPr/>
        <a:lstStyle/>
        <a:p>
          <a:r>
            <a:rPr lang="tr-TR" sz="2200" b="1" dirty="0" smtClean="0"/>
            <a:t>Sahil Güvenlik</a:t>
          </a:r>
          <a:endParaRPr lang="en-GB" sz="2200" b="1" dirty="0"/>
        </a:p>
      </dgm:t>
    </dgm:pt>
    <dgm:pt modelId="{7673D6B7-582D-4372-813A-9AB773B90C65}" type="parTrans" cxnId="{1DC73B2C-7956-46B8-802A-8357335BF37F}">
      <dgm:prSet/>
      <dgm:spPr/>
      <dgm:t>
        <a:bodyPr/>
        <a:lstStyle/>
        <a:p>
          <a:endParaRPr lang="en-GB"/>
        </a:p>
      </dgm:t>
    </dgm:pt>
    <dgm:pt modelId="{2C011633-DF5C-41C0-9E41-6240AB2FC717}" type="sibTrans" cxnId="{1DC73B2C-7956-46B8-802A-8357335BF37F}">
      <dgm:prSet/>
      <dgm:spPr/>
      <dgm:t>
        <a:bodyPr/>
        <a:lstStyle/>
        <a:p>
          <a:endParaRPr lang="en-GB"/>
        </a:p>
      </dgm:t>
    </dgm:pt>
    <dgm:pt modelId="{DD1A08D3-0C6C-4E97-8B1A-54A65C82332B}">
      <dgm:prSet phldrT="[Text]"/>
      <dgm:spPr/>
      <dgm:t>
        <a:bodyPr/>
        <a:lstStyle/>
        <a:p>
          <a:r>
            <a:rPr lang="tr-TR" dirty="0" smtClean="0"/>
            <a:t>Sivil Toplum</a:t>
          </a:r>
          <a:endParaRPr lang="en-GB" dirty="0"/>
        </a:p>
      </dgm:t>
    </dgm:pt>
    <dgm:pt modelId="{A8D30C66-57D5-456A-BD0F-F178C8E5DCB7}" type="parTrans" cxnId="{4933B2B6-3930-428F-9033-50AA6C70EC3A}">
      <dgm:prSet/>
      <dgm:spPr/>
      <dgm:t>
        <a:bodyPr/>
        <a:lstStyle/>
        <a:p>
          <a:endParaRPr lang="en-GB"/>
        </a:p>
      </dgm:t>
    </dgm:pt>
    <dgm:pt modelId="{C674199F-5452-48A9-86E1-DE4B8E6F449C}" type="sibTrans" cxnId="{4933B2B6-3930-428F-9033-50AA6C70EC3A}">
      <dgm:prSet/>
      <dgm:spPr/>
      <dgm:t>
        <a:bodyPr/>
        <a:lstStyle/>
        <a:p>
          <a:endParaRPr lang="en-GB"/>
        </a:p>
      </dgm:t>
    </dgm:pt>
    <dgm:pt modelId="{CAB3A6AF-5CAA-42E9-83EF-FDB7479AF6EB}">
      <dgm:prSet phldrT="[Text]" custT="1"/>
      <dgm:spPr/>
      <dgm:t>
        <a:bodyPr/>
        <a:lstStyle/>
        <a:p>
          <a:r>
            <a:rPr lang="tr-TR" sz="2200" b="1" dirty="0" smtClean="0"/>
            <a:t>STK’lar</a:t>
          </a:r>
          <a:endParaRPr lang="en-GB" sz="2200" b="1" dirty="0"/>
        </a:p>
      </dgm:t>
    </dgm:pt>
    <dgm:pt modelId="{89AA3600-D22B-47F4-AEC6-AEDC9E67B89F}" type="parTrans" cxnId="{9C8C570F-8984-416D-B4A1-F7220ADEF9B7}">
      <dgm:prSet/>
      <dgm:spPr/>
      <dgm:t>
        <a:bodyPr/>
        <a:lstStyle/>
        <a:p>
          <a:endParaRPr lang="en-GB"/>
        </a:p>
      </dgm:t>
    </dgm:pt>
    <dgm:pt modelId="{23441C88-A9BF-463B-9112-6E0DA0F08037}" type="sibTrans" cxnId="{9C8C570F-8984-416D-B4A1-F7220ADEF9B7}">
      <dgm:prSet/>
      <dgm:spPr/>
      <dgm:t>
        <a:bodyPr/>
        <a:lstStyle/>
        <a:p>
          <a:endParaRPr lang="en-GB"/>
        </a:p>
      </dgm:t>
    </dgm:pt>
    <dgm:pt modelId="{E3C9E9CA-22C3-4948-A92B-F0ACB534165A}">
      <dgm:prSet phldrT="[Text]" custT="1"/>
      <dgm:spPr/>
      <dgm:t>
        <a:bodyPr/>
        <a:lstStyle/>
        <a:p>
          <a:r>
            <a:rPr lang="en-GB" sz="2200" b="1" dirty="0" smtClean="0"/>
            <a:t>Me</a:t>
          </a:r>
          <a:r>
            <a:rPr lang="tr-TR" sz="2200" b="1" dirty="0" smtClean="0"/>
            <a:t>dya</a:t>
          </a:r>
          <a:endParaRPr lang="en-GB" sz="2200" b="1" dirty="0"/>
        </a:p>
      </dgm:t>
    </dgm:pt>
    <dgm:pt modelId="{0969C1DF-E0C3-4CDB-9CD9-75B9638D6B89}" type="parTrans" cxnId="{98A72184-9124-4820-982A-01AD2043D09F}">
      <dgm:prSet/>
      <dgm:spPr/>
      <dgm:t>
        <a:bodyPr/>
        <a:lstStyle/>
        <a:p>
          <a:endParaRPr lang="en-GB"/>
        </a:p>
      </dgm:t>
    </dgm:pt>
    <dgm:pt modelId="{6DB51D8A-FC29-4904-B4E3-2BE17A9CB823}" type="sibTrans" cxnId="{98A72184-9124-4820-982A-01AD2043D09F}">
      <dgm:prSet/>
      <dgm:spPr/>
      <dgm:t>
        <a:bodyPr/>
        <a:lstStyle/>
        <a:p>
          <a:endParaRPr lang="en-GB"/>
        </a:p>
      </dgm:t>
    </dgm:pt>
    <dgm:pt modelId="{AD03EA5E-5D79-41BE-80F2-BFE640C65DED}">
      <dgm:prSet phldrT="[Text]" custT="1"/>
      <dgm:spPr/>
      <dgm:t>
        <a:bodyPr/>
        <a:lstStyle/>
        <a:p>
          <a:r>
            <a:rPr lang="en-GB" sz="2200" b="1" dirty="0" err="1" smtClean="0"/>
            <a:t>Belediye</a:t>
          </a:r>
          <a:endParaRPr lang="en-GB" sz="2200" b="1" dirty="0"/>
        </a:p>
      </dgm:t>
    </dgm:pt>
    <dgm:pt modelId="{848B32A0-38B6-4510-B1B9-6E97F7646F0D}" type="parTrans" cxnId="{6B99ACA1-F6DD-4C3A-BE3A-EBE5404D6039}">
      <dgm:prSet/>
      <dgm:spPr/>
      <dgm:t>
        <a:bodyPr/>
        <a:lstStyle/>
        <a:p>
          <a:endParaRPr lang="en-GB"/>
        </a:p>
      </dgm:t>
    </dgm:pt>
    <dgm:pt modelId="{B6FC1B09-E0F0-4E13-9B0D-37C89DB4F72E}" type="sibTrans" cxnId="{6B99ACA1-F6DD-4C3A-BE3A-EBE5404D6039}">
      <dgm:prSet/>
      <dgm:spPr/>
      <dgm:t>
        <a:bodyPr/>
        <a:lstStyle/>
        <a:p>
          <a:endParaRPr lang="en-GB"/>
        </a:p>
      </dgm:t>
    </dgm:pt>
    <dgm:pt modelId="{4FCD39BD-9C3F-45A0-930F-D391FC999D26}">
      <dgm:prSet phldrT="[Text]" custT="1"/>
      <dgm:spPr/>
      <dgm:t>
        <a:bodyPr/>
        <a:lstStyle/>
        <a:p>
          <a:r>
            <a:rPr lang="tr-TR" sz="2200" b="1" dirty="0" smtClean="0"/>
            <a:t>Jandarma</a:t>
          </a:r>
          <a:endParaRPr lang="en-GB" sz="2200" b="1" dirty="0"/>
        </a:p>
      </dgm:t>
    </dgm:pt>
    <dgm:pt modelId="{602EC738-FBF3-41AE-A1BB-5CF78B0F4797}" type="parTrans" cxnId="{55280940-9720-44EC-8EF0-DA7120B6FB8E}">
      <dgm:prSet/>
      <dgm:spPr/>
      <dgm:t>
        <a:bodyPr/>
        <a:lstStyle/>
        <a:p>
          <a:endParaRPr lang="en-GB"/>
        </a:p>
      </dgm:t>
    </dgm:pt>
    <dgm:pt modelId="{9223E699-6FFD-4F0B-9D45-194BCC8DC9E0}" type="sibTrans" cxnId="{55280940-9720-44EC-8EF0-DA7120B6FB8E}">
      <dgm:prSet/>
      <dgm:spPr/>
      <dgm:t>
        <a:bodyPr/>
        <a:lstStyle/>
        <a:p>
          <a:endParaRPr lang="en-GB"/>
        </a:p>
      </dgm:t>
    </dgm:pt>
    <dgm:pt modelId="{ADAC054F-9E2F-440F-9F8C-D6FDA60BEB78}">
      <dgm:prSet phldrT="[Text]" custT="1"/>
      <dgm:spPr/>
      <dgm:t>
        <a:bodyPr/>
        <a:lstStyle/>
        <a:p>
          <a:r>
            <a:rPr lang="tr-TR" sz="2200" b="1" dirty="0" smtClean="0"/>
            <a:t>Gümrük Muhafaza</a:t>
          </a:r>
          <a:endParaRPr lang="en-GB" sz="2200" b="1" dirty="0"/>
        </a:p>
      </dgm:t>
    </dgm:pt>
    <dgm:pt modelId="{0BB05817-640A-4A35-906A-E65C8D43D165}" type="parTrans" cxnId="{B5843D5E-B6D6-4ABB-BC29-D014E710C002}">
      <dgm:prSet/>
      <dgm:spPr/>
      <dgm:t>
        <a:bodyPr/>
        <a:lstStyle/>
        <a:p>
          <a:endParaRPr lang="en-GB"/>
        </a:p>
      </dgm:t>
    </dgm:pt>
    <dgm:pt modelId="{F10BEFE4-659E-4C67-975B-1D6ABD9E1A21}" type="sibTrans" cxnId="{B5843D5E-B6D6-4ABB-BC29-D014E710C002}">
      <dgm:prSet/>
      <dgm:spPr/>
      <dgm:t>
        <a:bodyPr/>
        <a:lstStyle/>
        <a:p>
          <a:endParaRPr lang="en-GB"/>
        </a:p>
      </dgm:t>
    </dgm:pt>
    <dgm:pt modelId="{5A5C268A-40B8-406B-9AD6-9C07010055D5}">
      <dgm:prSet custT="1"/>
      <dgm:spPr/>
      <dgm:t>
        <a:bodyPr/>
        <a:lstStyle/>
        <a:p>
          <a:r>
            <a:rPr lang="tr-TR" sz="2300" b="1" dirty="0" smtClean="0"/>
            <a:t>Ticaret ve Sanayi Odası</a:t>
          </a:r>
          <a:endParaRPr lang="en-GB" sz="2300" b="1" dirty="0"/>
        </a:p>
      </dgm:t>
    </dgm:pt>
    <dgm:pt modelId="{652FA146-464C-4040-B34D-A719C1E36293}" type="parTrans" cxnId="{387CCFCB-69D8-4F61-BBDC-0B711E0B6EAA}">
      <dgm:prSet/>
      <dgm:spPr/>
      <dgm:t>
        <a:bodyPr/>
        <a:lstStyle/>
        <a:p>
          <a:endParaRPr lang="en-GB"/>
        </a:p>
      </dgm:t>
    </dgm:pt>
    <dgm:pt modelId="{0D0A484E-2437-4E2E-8A62-C6246BD6FFC5}" type="sibTrans" cxnId="{387CCFCB-69D8-4F61-BBDC-0B711E0B6EAA}">
      <dgm:prSet/>
      <dgm:spPr/>
      <dgm:t>
        <a:bodyPr/>
        <a:lstStyle/>
        <a:p>
          <a:endParaRPr lang="en-GB"/>
        </a:p>
      </dgm:t>
    </dgm:pt>
    <dgm:pt modelId="{DD61A4BB-A6D7-42B5-950B-0C09253DD372}">
      <dgm:prSet/>
      <dgm:spPr/>
      <dgm:t>
        <a:bodyPr/>
        <a:lstStyle/>
        <a:p>
          <a:r>
            <a:rPr lang="tr-TR" dirty="0" smtClean="0"/>
            <a:t>Özel Sektör</a:t>
          </a:r>
          <a:endParaRPr lang="en-GB" dirty="0"/>
        </a:p>
      </dgm:t>
    </dgm:pt>
    <dgm:pt modelId="{4C42827D-DBE5-4A9F-B973-DAC56B72E0AB}" type="parTrans" cxnId="{EA1FF1FF-B5E0-4299-B092-FD8B24AFB912}">
      <dgm:prSet/>
      <dgm:spPr/>
      <dgm:t>
        <a:bodyPr/>
        <a:lstStyle/>
        <a:p>
          <a:endParaRPr lang="en-US"/>
        </a:p>
      </dgm:t>
    </dgm:pt>
    <dgm:pt modelId="{B475FFD0-7216-45B3-82FF-CE58D07BA51C}" type="sibTrans" cxnId="{EA1FF1FF-B5E0-4299-B092-FD8B24AFB912}">
      <dgm:prSet/>
      <dgm:spPr/>
      <dgm:t>
        <a:bodyPr/>
        <a:lstStyle/>
        <a:p>
          <a:endParaRPr lang="en-US"/>
        </a:p>
      </dgm:t>
    </dgm:pt>
    <dgm:pt modelId="{8567BDED-0B4F-4829-B61B-31F6151F4B23}">
      <dgm:prSet phldrT="[Text]" custT="1"/>
      <dgm:spPr/>
      <dgm:t>
        <a:bodyPr/>
        <a:lstStyle/>
        <a:p>
          <a:r>
            <a:rPr lang="tr-TR" sz="2200" b="1" dirty="0" smtClean="0"/>
            <a:t>Akademisyenler</a:t>
          </a:r>
          <a:endParaRPr lang="en-GB" sz="2200" b="1" dirty="0"/>
        </a:p>
      </dgm:t>
    </dgm:pt>
    <dgm:pt modelId="{D54410F2-6723-478E-9423-6CE9445F66A4}" type="parTrans" cxnId="{FC93B04B-C573-4214-B8A6-63135828928F}">
      <dgm:prSet/>
      <dgm:spPr/>
      <dgm:t>
        <a:bodyPr/>
        <a:lstStyle/>
        <a:p>
          <a:endParaRPr lang="en-US"/>
        </a:p>
      </dgm:t>
    </dgm:pt>
    <dgm:pt modelId="{B9794932-D50C-4D80-B6C4-586A3C736D58}" type="sibTrans" cxnId="{FC93B04B-C573-4214-B8A6-63135828928F}">
      <dgm:prSet/>
      <dgm:spPr/>
      <dgm:t>
        <a:bodyPr/>
        <a:lstStyle/>
        <a:p>
          <a:endParaRPr lang="en-US"/>
        </a:p>
      </dgm:t>
    </dgm:pt>
    <dgm:pt modelId="{DA5B1922-6891-402F-A195-AC508D916EDC}">
      <dgm:prSet phldrT="[Text]" custT="1"/>
      <dgm:spPr/>
      <dgm:t>
        <a:bodyPr/>
        <a:lstStyle/>
        <a:p>
          <a:r>
            <a:rPr lang="en-GB" sz="2200" b="1" dirty="0" err="1" smtClean="0"/>
            <a:t>Diğer</a:t>
          </a:r>
          <a:r>
            <a:rPr lang="en-GB" sz="2200" b="1" dirty="0" smtClean="0"/>
            <a:t> </a:t>
          </a:r>
          <a:r>
            <a:rPr lang="en-GB" sz="2200" b="1" dirty="0" err="1" smtClean="0"/>
            <a:t>kamu</a:t>
          </a:r>
          <a:r>
            <a:rPr lang="en-GB" sz="2200" b="1" dirty="0" smtClean="0"/>
            <a:t> </a:t>
          </a:r>
          <a:r>
            <a:rPr lang="en-GB" sz="2200" b="1" dirty="0" err="1" smtClean="0"/>
            <a:t>kurumları</a:t>
          </a:r>
          <a:r>
            <a:rPr lang="en-GB" sz="2200" b="1" dirty="0" smtClean="0"/>
            <a:t> </a:t>
          </a:r>
          <a:endParaRPr lang="en-GB" sz="2200" b="1" dirty="0"/>
        </a:p>
      </dgm:t>
    </dgm:pt>
    <dgm:pt modelId="{76D0744E-0308-4829-8614-CC6772715800}" type="parTrans" cxnId="{1AA08D08-7741-47D2-8289-64B3782C0D2E}">
      <dgm:prSet/>
      <dgm:spPr/>
      <dgm:t>
        <a:bodyPr/>
        <a:lstStyle/>
        <a:p>
          <a:endParaRPr lang="en-US"/>
        </a:p>
      </dgm:t>
    </dgm:pt>
    <dgm:pt modelId="{3629AC36-936F-4926-8B71-875B72B0F7E9}" type="sibTrans" cxnId="{1AA08D08-7741-47D2-8289-64B3782C0D2E}">
      <dgm:prSet/>
      <dgm:spPr/>
      <dgm:t>
        <a:bodyPr/>
        <a:lstStyle/>
        <a:p>
          <a:endParaRPr lang="en-US"/>
        </a:p>
      </dgm:t>
    </dgm:pt>
    <dgm:pt modelId="{ECBDF0B4-BA57-4940-A547-9E0C91D53615}">
      <dgm:prSet phldrT="[Text]" custT="1"/>
      <dgm:spPr/>
      <dgm:t>
        <a:bodyPr/>
        <a:lstStyle/>
        <a:p>
          <a:r>
            <a:rPr lang="en-GB" sz="2200" b="1" dirty="0" err="1" smtClean="0"/>
            <a:t>Muhtarlar</a:t>
          </a:r>
          <a:endParaRPr lang="en-GB" sz="2200" b="1" dirty="0"/>
        </a:p>
      </dgm:t>
    </dgm:pt>
    <dgm:pt modelId="{FF220AAA-2429-4A58-98DB-6177E9C29B1D}" type="sibTrans" cxnId="{E0BA9FA4-57BA-44B3-992A-044A74986305}">
      <dgm:prSet/>
      <dgm:spPr/>
      <dgm:t>
        <a:bodyPr/>
        <a:lstStyle/>
        <a:p>
          <a:endParaRPr lang="en-US"/>
        </a:p>
      </dgm:t>
    </dgm:pt>
    <dgm:pt modelId="{F4FEDAE5-1A46-4AD1-B127-4A2FB1515EC8}" type="parTrans" cxnId="{E0BA9FA4-57BA-44B3-992A-044A74986305}">
      <dgm:prSet/>
      <dgm:spPr/>
      <dgm:t>
        <a:bodyPr/>
        <a:lstStyle/>
        <a:p>
          <a:endParaRPr lang="en-US"/>
        </a:p>
      </dgm:t>
    </dgm:pt>
    <dgm:pt modelId="{084751A6-25E3-AE40-ABE1-49A9D47A3B24}">
      <dgm:prSet phldrT="[Text]" custT="1"/>
      <dgm:spPr/>
      <dgm:t>
        <a:bodyPr/>
        <a:lstStyle/>
        <a:p>
          <a:r>
            <a:rPr lang="en-GB" sz="2200" b="1" dirty="0" smtClean="0"/>
            <a:t>Kent </a:t>
          </a:r>
          <a:r>
            <a:rPr lang="en-GB" sz="2200" b="1" dirty="0" err="1" smtClean="0"/>
            <a:t>Konseyi</a:t>
          </a:r>
          <a:endParaRPr lang="en-GB" sz="2200" b="1" dirty="0"/>
        </a:p>
      </dgm:t>
    </dgm:pt>
    <dgm:pt modelId="{21DAF392-9E1C-8C46-B50C-84B52C800F70}" type="parTrans" cxnId="{5E6ED9C4-7E4E-134D-A94D-9BE05ADBB0A3}">
      <dgm:prSet/>
      <dgm:spPr/>
      <dgm:t>
        <a:bodyPr/>
        <a:lstStyle/>
        <a:p>
          <a:endParaRPr lang="en-US"/>
        </a:p>
      </dgm:t>
    </dgm:pt>
    <dgm:pt modelId="{42F6BC88-2802-A448-A8AE-01B93CB509C6}" type="sibTrans" cxnId="{5E6ED9C4-7E4E-134D-A94D-9BE05ADBB0A3}">
      <dgm:prSet/>
      <dgm:spPr/>
      <dgm:t>
        <a:bodyPr/>
        <a:lstStyle/>
        <a:p>
          <a:endParaRPr lang="en-US"/>
        </a:p>
      </dgm:t>
    </dgm:pt>
    <dgm:pt modelId="{E121AC26-136B-4597-9554-8DFA150EF3CF}">
      <dgm:prSet phldrT="[Text]" custT="1"/>
      <dgm:spPr/>
      <dgm:t>
        <a:bodyPr/>
        <a:lstStyle/>
        <a:p>
          <a:r>
            <a:rPr lang="tr-TR" sz="2200" b="1" dirty="0" smtClean="0"/>
            <a:t>Özel güvenlik şirketleri</a:t>
          </a:r>
          <a:endParaRPr lang="en-GB" sz="2200" b="1" dirty="0"/>
        </a:p>
      </dgm:t>
    </dgm:pt>
    <dgm:pt modelId="{6B2C9AF5-69B5-414B-B029-86F7A3023199}" type="parTrans" cxnId="{C1E1FDD2-2413-4603-8DF2-01F81E8A1F99}">
      <dgm:prSet/>
      <dgm:spPr/>
      <dgm:t>
        <a:bodyPr/>
        <a:lstStyle/>
        <a:p>
          <a:endParaRPr lang="tr-TR"/>
        </a:p>
      </dgm:t>
    </dgm:pt>
    <dgm:pt modelId="{21E41915-5C09-41DC-AA91-82A6440455BA}" type="sibTrans" cxnId="{C1E1FDD2-2413-4603-8DF2-01F81E8A1F99}">
      <dgm:prSet/>
      <dgm:spPr/>
      <dgm:t>
        <a:bodyPr/>
        <a:lstStyle/>
        <a:p>
          <a:endParaRPr lang="tr-TR"/>
        </a:p>
      </dgm:t>
    </dgm:pt>
    <dgm:pt modelId="{185F1ECC-5C6C-422C-BD6B-7EEFE27268EB}" type="pres">
      <dgm:prSet presAssocID="{B22BBDB5-7ACB-4EB2-A600-3188B3BA31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3396078-F0E3-4CEF-B3BD-995F00182F1D}" type="pres">
      <dgm:prSet presAssocID="{74E115E9-22E0-4AD6-8ED3-5F51F54D187C}" presName="linNode" presStyleCnt="0"/>
      <dgm:spPr/>
      <dgm:t>
        <a:bodyPr/>
        <a:lstStyle/>
        <a:p>
          <a:endParaRPr lang="en-US"/>
        </a:p>
      </dgm:t>
    </dgm:pt>
    <dgm:pt modelId="{FEB2D46A-3EE6-4EF8-9343-B67463944538}" type="pres">
      <dgm:prSet presAssocID="{74E115E9-22E0-4AD6-8ED3-5F51F54D187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038697-5FF4-4C39-BDD4-E1E8C068E3B0}" type="pres">
      <dgm:prSet presAssocID="{74E115E9-22E0-4AD6-8ED3-5F51F54D187C}" presName="descendantText" presStyleLbl="alignAccFollowNode1" presStyleIdx="0" presStyleCnt="4" custScaleY="1601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855EAE-B623-41CC-AFEE-9E746ED2EC02}" type="pres">
      <dgm:prSet presAssocID="{06CE0FA6-DDCC-4A37-896C-72A5BD3DFF39}" presName="sp" presStyleCnt="0"/>
      <dgm:spPr/>
      <dgm:t>
        <a:bodyPr/>
        <a:lstStyle/>
        <a:p>
          <a:endParaRPr lang="en-US"/>
        </a:p>
      </dgm:t>
    </dgm:pt>
    <dgm:pt modelId="{DF7EDB4A-A64E-4672-92AB-11E7023650B1}" type="pres">
      <dgm:prSet presAssocID="{00DF752D-940C-45BB-A039-B935DC1CEA64}" presName="linNode" presStyleCnt="0"/>
      <dgm:spPr/>
      <dgm:t>
        <a:bodyPr/>
        <a:lstStyle/>
        <a:p>
          <a:endParaRPr lang="en-US"/>
        </a:p>
      </dgm:t>
    </dgm:pt>
    <dgm:pt modelId="{EB8345F9-B8B1-41CF-AE46-73E4CF61BF6B}" type="pres">
      <dgm:prSet presAssocID="{00DF752D-940C-45BB-A039-B935DC1CEA6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203033-758A-494A-921E-EAACF7DA068D}" type="pres">
      <dgm:prSet presAssocID="{00DF752D-940C-45BB-A039-B935DC1CEA64}" presName="descendantText" presStyleLbl="alignAccFollowNode1" presStyleIdx="1" presStyleCnt="4" custScaleX="98614" custScaleY="124019" custLinFactNeighborX="6660" custLinFactNeighborY="32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5AE422-05BF-4920-9A0D-EFBAC2FE4515}" type="pres">
      <dgm:prSet presAssocID="{138EF1A9-991A-4AD9-AEAF-FF046930156B}" presName="sp" presStyleCnt="0"/>
      <dgm:spPr/>
      <dgm:t>
        <a:bodyPr/>
        <a:lstStyle/>
        <a:p>
          <a:endParaRPr lang="en-US"/>
        </a:p>
      </dgm:t>
    </dgm:pt>
    <dgm:pt modelId="{590151E5-6EE8-4D62-A928-0FEE2F38438A}" type="pres">
      <dgm:prSet presAssocID="{DD1A08D3-0C6C-4E97-8B1A-54A65C82332B}" presName="linNode" presStyleCnt="0"/>
      <dgm:spPr/>
      <dgm:t>
        <a:bodyPr/>
        <a:lstStyle/>
        <a:p>
          <a:endParaRPr lang="en-US"/>
        </a:p>
      </dgm:t>
    </dgm:pt>
    <dgm:pt modelId="{FF6710AD-FA8B-476D-AAE9-337870F03190}" type="pres">
      <dgm:prSet presAssocID="{DD1A08D3-0C6C-4E97-8B1A-54A65C82332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5F3198-AC8C-43A3-A9AA-E012EDB87950}" type="pres">
      <dgm:prSet presAssocID="{DD1A08D3-0C6C-4E97-8B1A-54A65C82332B}" presName="descendantText" presStyleLbl="alignAccFollowNode1" presStyleIdx="2" presStyleCnt="4" custScaleX="96199" custScaleY="115701" custLinFactNeighborX="6875" custLinFactNeighborY="60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3E1CB2-A143-4CBA-A51C-850F1A39C6DD}" type="pres">
      <dgm:prSet presAssocID="{C674199F-5452-48A9-86E1-DE4B8E6F449C}" presName="sp" presStyleCnt="0"/>
      <dgm:spPr/>
      <dgm:t>
        <a:bodyPr/>
        <a:lstStyle/>
        <a:p>
          <a:endParaRPr lang="en-US"/>
        </a:p>
      </dgm:t>
    </dgm:pt>
    <dgm:pt modelId="{644B1C4F-2D16-492A-8E7C-F2E47AEF78E4}" type="pres">
      <dgm:prSet presAssocID="{DD61A4BB-A6D7-42B5-950B-0C09253DD372}" presName="linNode" presStyleCnt="0"/>
      <dgm:spPr/>
      <dgm:t>
        <a:bodyPr/>
        <a:lstStyle/>
        <a:p>
          <a:endParaRPr lang="en-US"/>
        </a:p>
      </dgm:t>
    </dgm:pt>
    <dgm:pt modelId="{41927164-8DA9-4867-A459-3AAD2C0892AB}" type="pres">
      <dgm:prSet presAssocID="{DD61A4BB-A6D7-42B5-950B-0C09253DD37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F5EE5D-0A92-400F-BC4B-0FDB5C069798}" type="pres">
      <dgm:prSet presAssocID="{DD61A4BB-A6D7-42B5-950B-0C09253DD37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1FF1FF-B5E0-4299-B092-FD8B24AFB912}" srcId="{B22BBDB5-7ACB-4EB2-A600-3188B3BA3189}" destId="{DD61A4BB-A6D7-42B5-950B-0C09253DD372}" srcOrd="3" destOrd="0" parTransId="{4C42827D-DBE5-4A9F-B973-DAC56B72E0AB}" sibTransId="{B475FFD0-7216-45B3-82FF-CE58D07BA51C}"/>
    <dgm:cxn modelId="{C597F489-A7E5-4A48-BBDF-3FA1359AD016}" type="presOf" srcId="{74E115E9-22E0-4AD6-8ED3-5F51F54D187C}" destId="{FEB2D46A-3EE6-4EF8-9343-B67463944538}" srcOrd="0" destOrd="0" presId="urn:microsoft.com/office/officeart/2005/8/layout/vList5"/>
    <dgm:cxn modelId="{05E9658B-D983-F041-AC98-F2EF160D1690}" type="presOf" srcId="{ADAC054F-9E2F-440F-9F8C-D6FDA60BEB78}" destId="{0F203033-758A-494A-921E-EAACF7DA068D}" srcOrd="0" destOrd="3" presId="urn:microsoft.com/office/officeart/2005/8/layout/vList5"/>
    <dgm:cxn modelId="{98A72184-9124-4820-982A-01AD2043D09F}" srcId="{DD1A08D3-0C6C-4E97-8B1A-54A65C82332B}" destId="{E3C9E9CA-22C3-4948-A92B-F0ACB534165A}" srcOrd="1" destOrd="0" parTransId="{0969C1DF-E0C3-4CDB-9CD9-75B9638D6B89}" sibTransId="{6DB51D8A-FC29-4904-B4E3-2BE17A9CB823}"/>
    <dgm:cxn modelId="{D445240E-8E2B-40D7-A5EF-896B2EE414FD}" srcId="{00DF752D-940C-45BB-A039-B935DC1CEA64}" destId="{C8560F3C-0970-4F9D-AB30-4028A8A05254}" srcOrd="0" destOrd="0" parTransId="{6DDAAE51-D608-4555-8039-2882E22A08CB}" sibTransId="{DEA7D827-50FC-4810-8452-4352FBEC3DFE}"/>
    <dgm:cxn modelId="{163DB7C2-CE60-A341-820B-7B9E70EDA56C}" type="presOf" srcId="{4FCD39BD-9C3F-45A0-930F-D391FC999D26}" destId="{0F203033-758A-494A-921E-EAACF7DA068D}" srcOrd="0" destOrd="1" presId="urn:microsoft.com/office/officeart/2005/8/layout/vList5"/>
    <dgm:cxn modelId="{4933B2B6-3930-428F-9033-50AA6C70EC3A}" srcId="{B22BBDB5-7ACB-4EB2-A600-3188B3BA3189}" destId="{DD1A08D3-0C6C-4E97-8B1A-54A65C82332B}" srcOrd="2" destOrd="0" parTransId="{A8D30C66-57D5-456A-BD0F-F178C8E5DCB7}" sibTransId="{C674199F-5452-48A9-86E1-DE4B8E6F449C}"/>
    <dgm:cxn modelId="{E3620338-8CDE-5C43-A4BE-1A59D5A0EA25}" type="presOf" srcId="{084751A6-25E3-AE40-ABE1-49A9D47A3B24}" destId="{D35F3198-AC8C-43A3-A9AA-E012EDB87950}" srcOrd="0" destOrd="3" presId="urn:microsoft.com/office/officeart/2005/8/layout/vList5"/>
    <dgm:cxn modelId="{BE289476-51FB-D04D-94C0-99E4BA6A719E}" type="presOf" srcId="{5A5C268A-40B8-406B-9AD6-9C07010055D5}" destId="{8BF5EE5D-0A92-400F-BC4B-0FDB5C069798}" srcOrd="0" destOrd="0" presId="urn:microsoft.com/office/officeart/2005/8/layout/vList5"/>
    <dgm:cxn modelId="{387CCFCB-69D8-4F61-BBDC-0B711E0B6EAA}" srcId="{DD61A4BB-A6D7-42B5-950B-0C09253DD372}" destId="{5A5C268A-40B8-406B-9AD6-9C07010055D5}" srcOrd="0" destOrd="0" parTransId="{652FA146-464C-4040-B34D-A719C1E36293}" sibTransId="{0D0A484E-2437-4E2E-8A62-C6246BD6FFC5}"/>
    <dgm:cxn modelId="{9C8C570F-8984-416D-B4A1-F7220ADEF9B7}" srcId="{DD1A08D3-0C6C-4E97-8B1A-54A65C82332B}" destId="{CAB3A6AF-5CAA-42E9-83EF-FDB7479AF6EB}" srcOrd="0" destOrd="0" parTransId="{89AA3600-D22B-47F4-AEC6-AEDC9E67B89F}" sibTransId="{23441C88-A9BF-463B-9112-6E0DA0F08037}"/>
    <dgm:cxn modelId="{A6E9A967-7F81-9441-BD0A-BCA25B267129}" type="presOf" srcId="{00DF752D-940C-45BB-A039-B935DC1CEA64}" destId="{EB8345F9-B8B1-41CF-AE46-73E4CF61BF6B}" srcOrd="0" destOrd="0" presId="urn:microsoft.com/office/officeart/2005/8/layout/vList5"/>
    <dgm:cxn modelId="{6B99ACA1-F6DD-4C3A-BE3A-EBE5404D6039}" srcId="{74E115E9-22E0-4AD6-8ED3-5F51F54D187C}" destId="{AD03EA5E-5D79-41BE-80F2-BFE640C65DED}" srcOrd="1" destOrd="0" parTransId="{848B32A0-38B6-4510-B1B9-6E97F7646F0D}" sibTransId="{B6FC1B09-E0F0-4E13-9B0D-37C89DB4F72E}"/>
    <dgm:cxn modelId="{5FB56ACB-7429-254C-936B-9E8CDB256227}" type="presOf" srcId="{C9135AEF-1B5F-44E9-AAE3-F3E610EB5C17}" destId="{88038697-5FF4-4C39-BDD4-E1E8C068E3B0}" srcOrd="0" destOrd="0" presId="urn:microsoft.com/office/officeart/2005/8/layout/vList5"/>
    <dgm:cxn modelId="{C88A1B7C-2287-C942-9B69-C0FA560E354A}" type="presOf" srcId="{CAB3A6AF-5CAA-42E9-83EF-FDB7479AF6EB}" destId="{D35F3198-AC8C-43A3-A9AA-E012EDB87950}" srcOrd="0" destOrd="0" presId="urn:microsoft.com/office/officeart/2005/8/layout/vList5"/>
    <dgm:cxn modelId="{A8D7FD38-44D2-DD48-B2C4-D4A3BE403FAA}" type="presOf" srcId="{DD61A4BB-A6D7-42B5-950B-0C09253DD372}" destId="{41927164-8DA9-4867-A459-3AAD2C0892AB}" srcOrd="0" destOrd="0" presId="urn:microsoft.com/office/officeart/2005/8/layout/vList5"/>
    <dgm:cxn modelId="{93E5795C-3981-B44E-8CDF-FE8EDDE46DA4}" type="presOf" srcId="{B22BBDB5-7ACB-4EB2-A600-3188B3BA3189}" destId="{185F1ECC-5C6C-422C-BD6B-7EEFE27268EB}" srcOrd="0" destOrd="0" presId="urn:microsoft.com/office/officeart/2005/8/layout/vList5"/>
    <dgm:cxn modelId="{C1E1FDD2-2413-4603-8DF2-01F81E8A1F99}" srcId="{00DF752D-940C-45BB-A039-B935DC1CEA64}" destId="{E121AC26-136B-4597-9554-8DFA150EF3CF}" srcOrd="4" destOrd="0" parTransId="{6B2C9AF5-69B5-414B-B029-86F7A3023199}" sibTransId="{21E41915-5C09-41DC-AA91-82A6440455BA}"/>
    <dgm:cxn modelId="{1FF6D721-902A-1B4D-B039-8E91B5920BD5}" type="presOf" srcId="{C8560F3C-0970-4F9D-AB30-4028A8A05254}" destId="{0F203033-758A-494A-921E-EAACF7DA068D}" srcOrd="0" destOrd="0" presId="urn:microsoft.com/office/officeart/2005/8/layout/vList5"/>
    <dgm:cxn modelId="{49EA5CE1-269C-4764-A0CC-E788FD9DEF82}" srcId="{74E115E9-22E0-4AD6-8ED3-5F51F54D187C}" destId="{C9135AEF-1B5F-44E9-AAE3-F3E610EB5C17}" srcOrd="0" destOrd="0" parTransId="{9AA93DD8-7356-4E8A-93D1-83C4954FAD55}" sibTransId="{6A9116BC-3774-4276-9A11-89A75A374C9C}"/>
    <dgm:cxn modelId="{1D184895-9CF4-694D-8AB0-9A39C4E39834}" type="presOf" srcId="{DD1A08D3-0C6C-4E97-8B1A-54A65C82332B}" destId="{FF6710AD-FA8B-476D-AAE9-337870F03190}" srcOrd="0" destOrd="0" presId="urn:microsoft.com/office/officeart/2005/8/layout/vList5"/>
    <dgm:cxn modelId="{044CC191-3884-44D6-B065-125D0348FA7F}" srcId="{B22BBDB5-7ACB-4EB2-A600-3188B3BA3189}" destId="{00DF752D-940C-45BB-A039-B935DC1CEA64}" srcOrd="1" destOrd="0" parTransId="{55E506A2-1D9E-41B3-9927-1CA90791CD08}" sibTransId="{138EF1A9-991A-4AD9-AEAF-FF046930156B}"/>
    <dgm:cxn modelId="{E0BA9FA4-57BA-44B3-992A-044A74986305}" srcId="{74E115E9-22E0-4AD6-8ED3-5F51F54D187C}" destId="{ECBDF0B4-BA57-4940-A547-9E0C91D53615}" srcOrd="3" destOrd="0" parTransId="{F4FEDAE5-1A46-4AD1-B127-4A2FB1515EC8}" sibTransId="{FF220AAA-2429-4A58-98DB-6177E9C29B1D}"/>
    <dgm:cxn modelId="{1DC73B2C-7956-46B8-802A-8357335BF37F}" srcId="{00DF752D-940C-45BB-A039-B935DC1CEA64}" destId="{7CA2A6F2-E096-42EB-9461-5A9AAF08B267}" srcOrd="2" destOrd="0" parTransId="{7673D6B7-582D-4372-813A-9AB773B90C65}" sibTransId="{2C011633-DF5C-41C0-9E41-6240AB2FC717}"/>
    <dgm:cxn modelId="{C6A7AF76-AA86-6344-B926-911C3DBC62F9}" type="presOf" srcId="{E3C9E9CA-22C3-4948-A92B-F0ACB534165A}" destId="{D35F3198-AC8C-43A3-A9AA-E012EDB87950}" srcOrd="0" destOrd="1" presId="urn:microsoft.com/office/officeart/2005/8/layout/vList5"/>
    <dgm:cxn modelId="{55280940-9720-44EC-8EF0-DA7120B6FB8E}" srcId="{00DF752D-940C-45BB-A039-B935DC1CEA64}" destId="{4FCD39BD-9C3F-45A0-930F-D391FC999D26}" srcOrd="1" destOrd="0" parTransId="{602EC738-FBF3-41AE-A1BB-5CF78B0F4797}" sibTransId="{9223E699-6FFD-4F0B-9D45-194BCC8DC9E0}"/>
    <dgm:cxn modelId="{1AA08D08-7741-47D2-8289-64B3782C0D2E}" srcId="{74E115E9-22E0-4AD6-8ED3-5F51F54D187C}" destId="{DA5B1922-6891-402F-A195-AC508D916EDC}" srcOrd="2" destOrd="0" parTransId="{76D0744E-0308-4829-8614-CC6772715800}" sibTransId="{3629AC36-936F-4926-8B71-875B72B0F7E9}"/>
    <dgm:cxn modelId="{C48BB42B-3944-564B-82C2-DE5BA5EF54EF}" type="presOf" srcId="{DA5B1922-6891-402F-A195-AC508D916EDC}" destId="{88038697-5FF4-4C39-BDD4-E1E8C068E3B0}" srcOrd="0" destOrd="2" presId="urn:microsoft.com/office/officeart/2005/8/layout/vList5"/>
    <dgm:cxn modelId="{18602028-2C23-8E4C-AF67-9E78B0FA10C6}" type="presOf" srcId="{7CA2A6F2-E096-42EB-9461-5A9AAF08B267}" destId="{0F203033-758A-494A-921E-EAACF7DA068D}" srcOrd="0" destOrd="2" presId="urn:microsoft.com/office/officeart/2005/8/layout/vList5"/>
    <dgm:cxn modelId="{5E6ED9C4-7E4E-134D-A94D-9BE05ADBB0A3}" srcId="{DD1A08D3-0C6C-4E97-8B1A-54A65C82332B}" destId="{084751A6-25E3-AE40-ABE1-49A9D47A3B24}" srcOrd="3" destOrd="0" parTransId="{21DAF392-9E1C-8C46-B50C-84B52C800F70}" sibTransId="{42F6BC88-2802-A448-A8AE-01B93CB509C6}"/>
    <dgm:cxn modelId="{D7359E0A-39BC-4AC1-BD17-78A8B027F4FC}" type="presOf" srcId="{E121AC26-136B-4597-9554-8DFA150EF3CF}" destId="{0F203033-758A-494A-921E-EAACF7DA068D}" srcOrd="0" destOrd="4" presId="urn:microsoft.com/office/officeart/2005/8/layout/vList5"/>
    <dgm:cxn modelId="{B5843D5E-B6D6-4ABB-BC29-D014E710C002}" srcId="{00DF752D-940C-45BB-A039-B935DC1CEA64}" destId="{ADAC054F-9E2F-440F-9F8C-D6FDA60BEB78}" srcOrd="3" destOrd="0" parTransId="{0BB05817-640A-4A35-906A-E65C8D43D165}" sibTransId="{F10BEFE4-659E-4C67-975B-1D6ABD9E1A21}"/>
    <dgm:cxn modelId="{FC93B04B-C573-4214-B8A6-63135828928F}" srcId="{DD1A08D3-0C6C-4E97-8B1A-54A65C82332B}" destId="{8567BDED-0B4F-4829-B61B-31F6151F4B23}" srcOrd="2" destOrd="0" parTransId="{D54410F2-6723-478E-9423-6CE9445F66A4}" sibTransId="{B9794932-D50C-4D80-B6C4-586A3C736D58}"/>
    <dgm:cxn modelId="{31E8FBCC-FDFA-EF4E-98D3-C745AD813139}" type="presOf" srcId="{8567BDED-0B4F-4829-B61B-31F6151F4B23}" destId="{D35F3198-AC8C-43A3-A9AA-E012EDB87950}" srcOrd="0" destOrd="2" presId="urn:microsoft.com/office/officeart/2005/8/layout/vList5"/>
    <dgm:cxn modelId="{42608B70-57F4-1045-9D86-D671E2DAA4AC}" type="presOf" srcId="{AD03EA5E-5D79-41BE-80F2-BFE640C65DED}" destId="{88038697-5FF4-4C39-BDD4-E1E8C068E3B0}" srcOrd="0" destOrd="1" presId="urn:microsoft.com/office/officeart/2005/8/layout/vList5"/>
    <dgm:cxn modelId="{56AC71C7-7B4A-43DD-A78F-631150388EC3}" srcId="{B22BBDB5-7ACB-4EB2-A600-3188B3BA3189}" destId="{74E115E9-22E0-4AD6-8ED3-5F51F54D187C}" srcOrd="0" destOrd="0" parTransId="{9040D5EB-7CB5-4A24-BBF3-435CE363FB4F}" sibTransId="{06CE0FA6-DDCC-4A37-896C-72A5BD3DFF39}"/>
    <dgm:cxn modelId="{713D8A15-CE7B-E64F-A348-50DFD27A934A}" type="presOf" srcId="{ECBDF0B4-BA57-4940-A547-9E0C91D53615}" destId="{88038697-5FF4-4C39-BDD4-E1E8C068E3B0}" srcOrd="0" destOrd="3" presId="urn:microsoft.com/office/officeart/2005/8/layout/vList5"/>
    <dgm:cxn modelId="{EA21ABF9-2633-0641-B191-14359E8D8C62}" type="presParOf" srcId="{185F1ECC-5C6C-422C-BD6B-7EEFE27268EB}" destId="{73396078-F0E3-4CEF-B3BD-995F00182F1D}" srcOrd="0" destOrd="0" presId="urn:microsoft.com/office/officeart/2005/8/layout/vList5"/>
    <dgm:cxn modelId="{C618BAD7-0107-FF4B-A59D-810BF25EE317}" type="presParOf" srcId="{73396078-F0E3-4CEF-B3BD-995F00182F1D}" destId="{FEB2D46A-3EE6-4EF8-9343-B67463944538}" srcOrd="0" destOrd="0" presId="urn:microsoft.com/office/officeart/2005/8/layout/vList5"/>
    <dgm:cxn modelId="{1A3943C9-76A7-874D-8575-DC6BE6664F6F}" type="presParOf" srcId="{73396078-F0E3-4CEF-B3BD-995F00182F1D}" destId="{88038697-5FF4-4C39-BDD4-E1E8C068E3B0}" srcOrd="1" destOrd="0" presId="urn:microsoft.com/office/officeart/2005/8/layout/vList5"/>
    <dgm:cxn modelId="{367E25B3-0E3D-7142-9EB9-ADCA8FEF4DB0}" type="presParOf" srcId="{185F1ECC-5C6C-422C-BD6B-7EEFE27268EB}" destId="{7E855EAE-B623-41CC-AFEE-9E746ED2EC02}" srcOrd="1" destOrd="0" presId="urn:microsoft.com/office/officeart/2005/8/layout/vList5"/>
    <dgm:cxn modelId="{0CBAB710-645A-BF4F-97BD-3669F645CCB7}" type="presParOf" srcId="{185F1ECC-5C6C-422C-BD6B-7EEFE27268EB}" destId="{DF7EDB4A-A64E-4672-92AB-11E7023650B1}" srcOrd="2" destOrd="0" presId="urn:microsoft.com/office/officeart/2005/8/layout/vList5"/>
    <dgm:cxn modelId="{40A809C6-E2E4-0648-B78E-58CB970849D2}" type="presParOf" srcId="{DF7EDB4A-A64E-4672-92AB-11E7023650B1}" destId="{EB8345F9-B8B1-41CF-AE46-73E4CF61BF6B}" srcOrd="0" destOrd="0" presId="urn:microsoft.com/office/officeart/2005/8/layout/vList5"/>
    <dgm:cxn modelId="{3119D679-8B78-2340-8A5F-F47531F88A0C}" type="presParOf" srcId="{DF7EDB4A-A64E-4672-92AB-11E7023650B1}" destId="{0F203033-758A-494A-921E-EAACF7DA068D}" srcOrd="1" destOrd="0" presId="urn:microsoft.com/office/officeart/2005/8/layout/vList5"/>
    <dgm:cxn modelId="{00F918EE-BB98-C940-8A5C-7D6BA2EC7456}" type="presParOf" srcId="{185F1ECC-5C6C-422C-BD6B-7EEFE27268EB}" destId="{0F5AE422-05BF-4920-9A0D-EFBAC2FE4515}" srcOrd="3" destOrd="0" presId="urn:microsoft.com/office/officeart/2005/8/layout/vList5"/>
    <dgm:cxn modelId="{39470B97-8E87-BF41-B0B8-B9A0BC89E460}" type="presParOf" srcId="{185F1ECC-5C6C-422C-BD6B-7EEFE27268EB}" destId="{590151E5-6EE8-4D62-A928-0FEE2F38438A}" srcOrd="4" destOrd="0" presId="urn:microsoft.com/office/officeart/2005/8/layout/vList5"/>
    <dgm:cxn modelId="{129C2E4F-6A6F-9A4A-8C36-E442ADD5EFC9}" type="presParOf" srcId="{590151E5-6EE8-4D62-A928-0FEE2F38438A}" destId="{FF6710AD-FA8B-476D-AAE9-337870F03190}" srcOrd="0" destOrd="0" presId="urn:microsoft.com/office/officeart/2005/8/layout/vList5"/>
    <dgm:cxn modelId="{27FC0028-279B-CB41-9284-23F8EC6364D1}" type="presParOf" srcId="{590151E5-6EE8-4D62-A928-0FEE2F38438A}" destId="{D35F3198-AC8C-43A3-A9AA-E012EDB87950}" srcOrd="1" destOrd="0" presId="urn:microsoft.com/office/officeart/2005/8/layout/vList5"/>
    <dgm:cxn modelId="{496CBBE0-0430-5743-A469-B4DB72D3A578}" type="presParOf" srcId="{185F1ECC-5C6C-422C-BD6B-7EEFE27268EB}" destId="{163E1CB2-A143-4CBA-A51C-850F1A39C6DD}" srcOrd="5" destOrd="0" presId="urn:microsoft.com/office/officeart/2005/8/layout/vList5"/>
    <dgm:cxn modelId="{5EDFAEE4-0B1A-A040-A975-DD7C99141162}" type="presParOf" srcId="{185F1ECC-5C6C-422C-BD6B-7EEFE27268EB}" destId="{644B1C4F-2D16-492A-8E7C-F2E47AEF78E4}" srcOrd="6" destOrd="0" presId="urn:microsoft.com/office/officeart/2005/8/layout/vList5"/>
    <dgm:cxn modelId="{F8E1E595-1ADB-574C-8CC8-A97968B7DB3B}" type="presParOf" srcId="{644B1C4F-2D16-492A-8E7C-F2E47AEF78E4}" destId="{41927164-8DA9-4867-A459-3AAD2C0892AB}" srcOrd="0" destOrd="0" presId="urn:microsoft.com/office/officeart/2005/8/layout/vList5"/>
    <dgm:cxn modelId="{AA183F0E-62C8-E849-A5D6-A55329CED178}" type="presParOf" srcId="{644B1C4F-2D16-492A-8E7C-F2E47AEF78E4}" destId="{8BF5EE5D-0A92-400F-BC4B-0FDB5C0697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9D2DD-4E59-D447-B181-D6B8700FF29D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76E8845-1D3E-FE49-906B-DC2895497232}">
      <dgm:prSet phldrT="[Text]"/>
      <dgm:spPr/>
      <dgm:t>
        <a:bodyPr/>
        <a:lstStyle/>
        <a:p>
          <a:r>
            <a:rPr lang="en-US" dirty="0" err="1" smtClean="0"/>
            <a:t>Bölgenin</a:t>
          </a:r>
          <a:r>
            <a:rPr lang="en-US" dirty="0" smtClean="0"/>
            <a:t> </a:t>
          </a:r>
          <a:r>
            <a:rPr lang="en-US" dirty="0" err="1" smtClean="0"/>
            <a:t>Tasviri</a:t>
          </a:r>
          <a:endParaRPr lang="en-US" dirty="0"/>
        </a:p>
      </dgm:t>
    </dgm:pt>
    <dgm:pt modelId="{22F3C9AD-56F5-AD46-A6E7-99A87237775A}" type="parTrans" cxnId="{24F94EB0-6017-B842-9A9B-981B66F6A408}">
      <dgm:prSet/>
      <dgm:spPr/>
      <dgm:t>
        <a:bodyPr/>
        <a:lstStyle/>
        <a:p>
          <a:endParaRPr lang="en-US"/>
        </a:p>
      </dgm:t>
    </dgm:pt>
    <dgm:pt modelId="{D6EE5071-34C2-FD4A-A9AD-50F54F0B7954}" type="sibTrans" cxnId="{24F94EB0-6017-B842-9A9B-981B66F6A408}">
      <dgm:prSet/>
      <dgm:spPr/>
      <dgm:t>
        <a:bodyPr/>
        <a:lstStyle/>
        <a:p>
          <a:endParaRPr lang="en-US"/>
        </a:p>
      </dgm:t>
    </dgm:pt>
    <dgm:pt modelId="{06D80884-551E-3A40-9633-28602E000B07}">
      <dgm:prSet phldrT="[Text]"/>
      <dgm:spPr/>
      <dgm:t>
        <a:bodyPr/>
        <a:lstStyle/>
        <a:p>
          <a:r>
            <a:rPr lang="en-US" dirty="0" err="1" smtClean="0"/>
            <a:t>Nüfus</a:t>
          </a:r>
          <a:endParaRPr lang="en-US" dirty="0"/>
        </a:p>
      </dgm:t>
    </dgm:pt>
    <dgm:pt modelId="{AB07326F-CA6D-0447-91F9-CB3D33BCBC6D}" type="parTrans" cxnId="{07F60F90-9A2E-2847-B93C-5166B22BEDB9}">
      <dgm:prSet/>
      <dgm:spPr/>
      <dgm:t>
        <a:bodyPr/>
        <a:lstStyle/>
        <a:p>
          <a:endParaRPr lang="en-US"/>
        </a:p>
      </dgm:t>
    </dgm:pt>
    <dgm:pt modelId="{7BD1BFDE-BABF-3946-8C8B-F824639A102A}" type="sibTrans" cxnId="{07F60F90-9A2E-2847-B93C-5166B22BEDB9}">
      <dgm:prSet/>
      <dgm:spPr/>
      <dgm:t>
        <a:bodyPr/>
        <a:lstStyle/>
        <a:p>
          <a:endParaRPr lang="en-US"/>
        </a:p>
      </dgm:t>
    </dgm:pt>
    <dgm:pt modelId="{AA7FFF99-C5BC-3642-8CC2-F95169C3D757}">
      <dgm:prSet phldrT="[Text]" phldr="1"/>
      <dgm:spPr/>
      <dgm:t>
        <a:bodyPr/>
        <a:lstStyle/>
        <a:p>
          <a:endParaRPr lang="en-US"/>
        </a:p>
      </dgm:t>
    </dgm:pt>
    <dgm:pt modelId="{0DE4DE38-ED6B-9E41-A249-191362A80048}" type="parTrans" cxnId="{76FAEC98-A754-EA48-8D91-5245E8112AA6}">
      <dgm:prSet/>
      <dgm:spPr/>
      <dgm:t>
        <a:bodyPr/>
        <a:lstStyle/>
        <a:p>
          <a:endParaRPr lang="en-US"/>
        </a:p>
      </dgm:t>
    </dgm:pt>
    <dgm:pt modelId="{B3EBBCF5-1D10-1E4D-8387-8485CA98A56C}" type="sibTrans" cxnId="{76FAEC98-A754-EA48-8D91-5245E8112AA6}">
      <dgm:prSet/>
      <dgm:spPr/>
      <dgm:t>
        <a:bodyPr/>
        <a:lstStyle/>
        <a:p>
          <a:endParaRPr lang="en-US"/>
        </a:p>
      </dgm:t>
    </dgm:pt>
    <dgm:pt modelId="{10D412FC-1AB7-4A40-96A6-2CF645A2D811}">
      <dgm:prSet phldrT="[Text]"/>
      <dgm:spPr/>
      <dgm:t>
        <a:bodyPr/>
        <a:lstStyle/>
        <a:p>
          <a:r>
            <a:rPr lang="en-US" dirty="0" err="1" smtClean="0"/>
            <a:t>Veriler</a:t>
          </a:r>
          <a:endParaRPr lang="en-US" dirty="0"/>
        </a:p>
      </dgm:t>
    </dgm:pt>
    <dgm:pt modelId="{27D62E53-CAD5-4C46-BE40-D817320ED6E0}" type="parTrans" cxnId="{E0C2B3EF-2A2E-394C-B207-2D5F935A5F87}">
      <dgm:prSet/>
      <dgm:spPr/>
      <dgm:t>
        <a:bodyPr/>
        <a:lstStyle/>
        <a:p>
          <a:endParaRPr lang="en-US"/>
        </a:p>
      </dgm:t>
    </dgm:pt>
    <dgm:pt modelId="{99461640-0E99-2545-BE2C-2E1B342F79F6}" type="sibTrans" cxnId="{E0C2B3EF-2A2E-394C-B207-2D5F935A5F87}">
      <dgm:prSet/>
      <dgm:spPr/>
      <dgm:t>
        <a:bodyPr/>
        <a:lstStyle/>
        <a:p>
          <a:endParaRPr lang="en-US"/>
        </a:p>
      </dgm:t>
    </dgm:pt>
    <dgm:pt modelId="{8341ECEA-E6C0-0949-B4BA-EB29ADF6CAAA}">
      <dgm:prSet phldrT="[Text]"/>
      <dgm:spPr/>
      <dgm:t>
        <a:bodyPr/>
        <a:lstStyle/>
        <a:p>
          <a:r>
            <a:rPr lang="en-US" dirty="0" err="1" smtClean="0"/>
            <a:t>İstatistikler</a:t>
          </a:r>
          <a:endParaRPr lang="en-US" dirty="0"/>
        </a:p>
      </dgm:t>
    </dgm:pt>
    <dgm:pt modelId="{C4A266DC-4F85-DF46-B386-5A273A2DBC0C}" type="parTrans" cxnId="{B6C3B0BA-159C-BA46-B0FD-277FC103784A}">
      <dgm:prSet/>
      <dgm:spPr/>
      <dgm:t>
        <a:bodyPr/>
        <a:lstStyle/>
        <a:p>
          <a:endParaRPr lang="en-US"/>
        </a:p>
      </dgm:t>
    </dgm:pt>
    <dgm:pt modelId="{D2F9C028-416E-E149-9D9F-20D83A4CA1A0}" type="sibTrans" cxnId="{B6C3B0BA-159C-BA46-B0FD-277FC103784A}">
      <dgm:prSet/>
      <dgm:spPr/>
      <dgm:t>
        <a:bodyPr/>
        <a:lstStyle/>
        <a:p>
          <a:endParaRPr lang="en-US"/>
        </a:p>
      </dgm:t>
    </dgm:pt>
    <dgm:pt modelId="{20335B5F-6815-DD4A-8E25-335FCC22F7E5}">
      <dgm:prSet phldrT="[Text]" phldr="1"/>
      <dgm:spPr/>
      <dgm:t>
        <a:bodyPr/>
        <a:lstStyle/>
        <a:p>
          <a:endParaRPr lang="en-US"/>
        </a:p>
      </dgm:t>
    </dgm:pt>
    <dgm:pt modelId="{1CA3D2D7-7DFA-AE40-BA9C-800BB869AE46}" type="parTrans" cxnId="{272740EC-A5E0-9141-AB53-2B2257076240}">
      <dgm:prSet/>
      <dgm:spPr/>
      <dgm:t>
        <a:bodyPr/>
        <a:lstStyle/>
        <a:p>
          <a:endParaRPr lang="en-US"/>
        </a:p>
      </dgm:t>
    </dgm:pt>
    <dgm:pt modelId="{F93B052E-B32E-1742-A241-2AE40BF0BA9D}" type="sibTrans" cxnId="{272740EC-A5E0-9141-AB53-2B2257076240}">
      <dgm:prSet/>
      <dgm:spPr/>
      <dgm:t>
        <a:bodyPr/>
        <a:lstStyle/>
        <a:p>
          <a:endParaRPr lang="en-US"/>
        </a:p>
      </dgm:t>
    </dgm:pt>
    <dgm:pt modelId="{6FCF66FB-1668-444F-AA76-58BD803A7DF3}">
      <dgm:prSet phldrT="[Text]"/>
      <dgm:spPr/>
      <dgm:t>
        <a:bodyPr/>
        <a:lstStyle/>
        <a:p>
          <a:r>
            <a:rPr lang="en-US" dirty="0" err="1" smtClean="0"/>
            <a:t>Mekanizmalar</a:t>
          </a:r>
          <a:endParaRPr lang="en-US" dirty="0"/>
        </a:p>
      </dgm:t>
    </dgm:pt>
    <dgm:pt modelId="{6E3AF1CE-5EC1-E44F-BBA3-37713E4FD6F2}" type="parTrans" cxnId="{E1180765-FC5F-0C4C-9D00-A153021D067D}">
      <dgm:prSet/>
      <dgm:spPr/>
      <dgm:t>
        <a:bodyPr/>
        <a:lstStyle/>
        <a:p>
          <a:endParaRPr lang="en-US"/>
        </a:p>
      </dgm:t>
    </dgm:pt>
    <dgm:pt modelId="{5C757E1F-D31E-E247-B1E3-71C395B4B2B5}" type="sibTrans" cxnId="{E1180765-FC5F-0C4C-9D00-A153021D067D}">
      <dgm:prSet/>
      <dgm:spPr/>
      <dgm:t>
        <a:bodyPr/>
        <a:lstStyle/>
        <a:p>
          <a:endParaRPr lang="en-US"/>
        </a:p>
      </dgm:t>
    </dgm:pt>
    <dgm:pt modelId="{B7B08472-5B12-6048-9415-29D9BBD9F20D}">
      <dgm:prSet phldrT="[Text]"/>
      <dgm:spPr/>
      <dgm:t>
        <a:bodyPr/>
        <a:lstStyle/>
        <a:p>
          <a:r>
            <a:rPr lang="en-US" dirty="0" err="1" smtClean="0"/>
            <a:t>Güvenlik</a:t>
          </a:r>
          <a:r>
            <a:rPr lang="en-US" dirty="0" smtClean="0"/>
            <a:t> </a:t>
          </a:r>
          <a:r>
            <a:rPr lang="en-US" dirty="0" err="1" smtClean="0"/>
            <a:t>sektöründeki</a:t>
          </a:r>
          <a:r>
            <a:rPr lang="en-US" dirty="0" smtClean="0"/>
            <a:t> </a:t>
          </a:r>
          <a:r>
            <a:rPr lang="en-US" dirty="0" err="1" smtClean="0"/>
            <a:t>tüm</a:t>
          </a:r>
          <a:r>
            <a:rPr lang="en-US" dirty="0" smtClean="0"/>
            <a:t> </a:t>
          </a:r>
          <a:r>
            <a:rPr lang="en-US" dirty="0" err="1" smtClean="0"/>
            <a:t>kurumlar</a:t>
          </a:r>
          <a:r>
            <a:rPr lang="en-US" dirty="0" smtClean="0"/>
            <a:t> </a:t>
          </a:r>
          <a:r>
            <a:rPr lang="en-US" dirty="0" err="1" smtClean="0"/>
            <a:t>ve</a:t>
          </a:r>
          <a:r>
            <a:rPr lang="en-US" dirty="0" smtClean="0"/>
            <a:t> </a:t>
          </a:r>
          <a:r>
            <a:rPr lang="en-US" dirty="0" err="1" smtClean="0"/>
            <a:t>bunların</a:t>
          </a:r>
          <a:r>
            <a:rPr lang="en-US" dirty="0" smtClean="0"/>
            <a:t> </a:t>
          </a:r>
          <a:r>
            <a:rPr lang="en-US" dirty="0" err="1" smtClean="0"/>
            <a:t>birbirleriyle</a:t>
          </a:r>
          <a:r>
            <a:rPr lang="en-US" dirty="0" smtClean="0"/>
            <a:t> </a:t>
          </a:r>
          <a:r>
            <a:rPr lang="en-US" dirty="0" err="1" smtClean="0"/>
            <a:t>ilişkileri</a:t>
          </a:r>
          <a:endParaRPr lang="en-US" dirty="0"/>
        </a:p>
      </dgm:t>
    </dgm:pt>
    <dgm:pt modelId="{51BF204D-7F66-474A-88F9-7AC3F5DC106F}" type="parTrans" cxnId="{165E9656-5D8A-A942-9B93-1EADFAA850A1}">
      <dgm:prSet/>
      <dgm:spPr/>
      <dgm:t>
        <a:bodyPr/>
        <a:lstStyle/>
        <a:p>
          <a:endParaRPr lang="en-US"/>
        </a:p>
      </dgm:t>
    </dgm:pt>
    <dgm:pt modelId="{81C44939-13CD-EA41-8D3D-550B92F1AE71}" type="sibTrans" cxnId="{165E9656-5D8A-A942-9B93-1EADFAA850A1}">
      <dgm:prSet/>
      <dgm:spPr/>
      <dgm:t>
        <a:bodyPr/>
        <a:lstStyle/>
        <a:p>
          <a:endParaRPr lang="en-US"/>
        </a:p>
      </dgm:t>
    </dgm:pt>
    <dgm:pt modelId="{99CF203D-DA3F-424A-92BA-573547A7118C}">
      <dgm:prSet phldrT="[Text]" phldr="1"/>
      <dgm:spPr/>
      <dgm:t>
        <a:bodyPr/>
        <a:lstStyle/>
        <a:p>
          <a:endParaRPr lang="en-US"/>
        </a:p>
      </dgm:t>
    </dgm:pt>
    <dgm:pt modelId="{1DD131FE-2030-1B45-AD5E-BB51D0B33538}" type="parTrans" cxnId="{8594647A-1685-BF43-89CF-02BF70C87AB0}">
      <dgm:prSet/>
      <dgm:spPr/>
      <dgm:t>
        <a:bodyPr/>
        <a:lstStyle/>
        <a:p>
          <a:endParaRPr lang="en-US"/>
        </a:p>
      </dgm:t>
    </dgm:pt>
    <dgm:pt modelId="{09083F3D-769A-184B-880A-0D5F5D765E60}" type="sibTrans" cxnId="{8594647A-1685-BF43-89CF-02BF70C87AB0}">
      <dgm:prSet/>
      <dgm:spPr/>
      <dgm:t>
        <a:bodyPr/>
        <a:lstStyle/>
        <a:p>
          <a:endParaRPr lang="en-US"/>
        </a:p>
      </dgm:t>
    </dgm:pt>
    <dgm:pt modelId="{5A8047DB-AFC6-404A-BA59-D72B943D0AFF}">
      <dgm:prSet phldrT="[Text]"/>
      <dgm:spPr/>
      <dgm:t>
        <a:bodyPr/>
        <a:lstStyle/>
        <a:p>
          <a:r>
            <a:rPr lang="en-US" dirty="0" err="1" smtClean="0"/>
            <a:t>Yüzölçümü</a:t>
          </a:r>
          <a:endParaRPr lang="en-US" dirty="0"/>
        </a:p>
      </dgm:t>
    </dgm:pt>
    <dgm:pt modelId="{89FAF671-DDC0-A84E-8327-812882E50A10}" type="parTrans" cxnId="{F4EFDB32-072C-A547-9A01-E2A546F00762}">
      <dgm:prSet/>
      <dgm:spPr/>
    </dgm:pt>
    <dgm:pt modelId="{918B9091-804C-A440-9FB9-7CF7B41EDE59}" type="sibTrans" cxnId="{F4EFDB32-072C-A547-9A01-E2A546F00762}">
      <dgm:prSet/>
      <dgm:spPr/>
    </dgm:pt>
    <dgm:pt modelId="{AC1DCC64-CEA0-ED45-922F-FB8491BC4C50}">
      <dgm:prSet phldrT="[Text]"/>
      <dgm:spPr/>
      <dgm:t>
        <a:bodyPr/>
        <a:lstStyle/>
        <a:p>
          <a:endParaRPr lang="en-US" dirty="0"/>
        </a:p>
      </dgm:t>
    </dgm:pt>
    <dgm:pt modelId="{1354582E-1748-A94A-86B6-41934D0AFC1D}" type="parTrans" cxnId="{7F338C45-1DA0-DB46-9AFD-BF8CFD63ED37}">
      <dgm:prSet/>
      <dgm:spPr/>
    </dgm:pt>
    <dgm:pt modelId="{3D8A38DE-DB66-3048-A497-672EEE0532AE}" type="sibTrans" cxnId="{7F338C45-1DA0-DB46-9AFD-BF8CFD63ED37}">
      <dgm:prSet/>
      <dgm:spPr/>
    </dgm:pt>
    <dgm:pt modelId="{0778F82E-B691-684B-819A-9B2EF09E4EBE}">
      <dgm:prSet phldrT="[Text]"/>
      <dgm:spPr/>
      <dgm:t>
        <a:bodyPr/>
        <a:lstStyle/>
        <a:p>
          <a:r>
            <a:rPr lang="en-US" dirty="0" err="1" smtClean="0"/>
            <a:t>Fiziki</a:t>
          </a:r>
          <a:r>
            <a:rPr lang="en-US" dirty="0" smtClean="0"/>
            <a:t> </a:t>
          </a:r>
          <a:r>
            <a:rPr lang="en-US" dirty="0" err="1" smtClean="0"/>
            <a:t>özellikler</a:t>
          </a:r>
          <a:endParaRPr lang="en-US" dirty="0"/>
        </a:p>
      </dgm:t>
    </dgm:pt>
    <dgm:pt modelId="{69698239-7CE0-DD44-AD89-99E04E593CCC}" type="parTrans" cxnId="{6A090722-4DBA-3544-AF61-D819688EC58E}">
      <dgm:prSet/>
      <dgm:spPr/>
    </dgm:pt>
    <dgm:pt modelId="{09185133-3F28-6C47-A2DD-9CC0405B1A46}" type="sibTrans" cxnId="{6A090722-4DBA-3544-AF61-D819688EC58E}">
      <dgm:prSet/>
      <dgm:spPr/>
    </dgm:pt>
    <dgm:pt modelId="{A45B8D0A-28A2-7E46-91D3-4B6B8EE50870}">
      <dgm:prSet phldrT="[Text]"/>
      <dgm:spPr/>
      <dgm:t>
        <a:bodyPr/>
        <a:lstStyle/>
        <a:p>
          <a:r>
            <a:rPr lang="en-US" dirty="0" err="1" smtClean="0"/>
            <a:t>Ekonomi</a:t>
          </a:r>
          <a:endParaRPr lang="en-US" dirty="0"/>
        </a:p>
      </dgm:t>
    </dgm:pt>
    <dgm:pt modelId="{5DD4A442-EA65-8743-83CE-F66A015F2089}" type="parTrans" cxnId="{4CBA0EE6-D295-324C-89C0-6D6EBF53A5AE}">
      <dgm:prSet/>
      <dgm:spPr/>
    </dgm:pt>
    <dgm:pt modelId="{755EF850-04D0-9F4D-9EAB-7F537EF98A50}" type="sibTrans" cxnId="{4CBA0EE6-D295-324C-89C0-6D6EBF53A5AE}">
      <dgm:prSet/>
      <dgm:spPr/>
    </dgm:pt>
    <dgm:pt modelId="{820E046F-8B1D-E24C-8A4C-0235E2592529}">
      <dgm:prSet phldrT="[Text]"/>
      <dgm:spPr/>
      <dgm:t>
        <a:bodyPr/>
        <a:lstStyle/>
        <a:p>
          <a:r>
            <a:rPr lang="en-US" dirty="0" err="1" smtClean="0"/>
            <a:t>Sosyo-kültürel</a:t>
          </a:r>
          <a:r>
            <a:rPr lang="en-US" dirty="0" smtClean="0"/>
            <a:t> </a:t>
          </a:r>
          <a:r>
            <a:rPr lang="en-US" dirty="0" err="1" smtClean="0"/>
            <a:t>özellikler</a:t>
          </a:r>
          <a:endParaRPr lang="en-US" dirty="0"/>
        </a:p>
      </dgm:t>
    </dgm:pt>
    <dgm:pt modelId="{2265C8C1-8B26-4743-9471-63102B7EFC7F}" type="parTrans" cxnId="{9FC24E05-5EE8-A84D-9985-928AA40D5A33}">
      <dgm:prSet/>
      <dgm:spPr/>
    </dgm:pt>
    <dgm:pt modelId="{399012E6-B837-B94C-AE3F-4ABBAD9188DD}" type="sibTrans" cxnId="{9FC24E05-5EE8-A84D-9985-928AA40D5A33}">
      <dgm:prSet/>
      <dgm:spPr/>
    </dgm:pt>
    <dgm:pt modelId="{1B19E5C6-BCDF-8245-9733-813D0AF9F21E}" type="pres">
      <dgm:prSet presAssocID="{97D9D2DD-4E59-D447-B181-D6B8700FF2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2F6CEC-E810-B546-8A41-231D3A825F19}" type="pres">
      <dgm:prSet presAssocID="{A76E8845-1D3E-FE49-906B-DC2895497232}" presName="composite" presStyleCnt="0"/>
      <dgm:spPr/>
    </dgm:pt>
    <dgm:pt modelId="{0835DFD2-B875-404E-8AB6-38C5D1525C22}" type="pres">
      <dgm:prSet presAssocID="{A76E8845-1D3E-FE49-906B-DC28954972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BF0CB-312E-6F44-AD6E-DC888CB41A6B}" type="pres">
      <dgm:prSet presAssocID="{A76E8845-1D3E-FE49-906B-DC28954972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32A6F-690A-B54F-B0A6-94943F129A87}" type="pres">
      <dgm:prSet presAssocID="{D6EE5071-34C2-FD4A-A9AD-50F54F0B7954}" presName="space" presStyleCnt="0"/>
      <dgm:spPr/>
    </dgm:pt>
    <dgm:pt modelId="{910826EA-560A-714F-9395-F3DA2CE2C612}" type="pres">
      <dgm:prSet presAssocID="{10D412FC-1AB7-4A40-96A6-2CF645A2D811}" presName="composite" presStyleCnt="0"/>
      <dgm:spPr/>
    </dgm:pt>
    <dgm:pt modelId="{99DF5907-0F26-394C-8B23-157576BC6087}" type="pres">
      <dgm:prSet presAssocID="{10D412FC-1AB7-4A40-96A6-2CF645A2D81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2FED2-3D58-9142-8199-1A5703809579}" type="pres">
      <dgm:prSet presAssocID="{10D412FC-1AB7-4A40-96A6-2CF645A2D81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27584-6052-C14F-B867-4241EFE34F76}" type="pres">
      <dgm:prSet presAssocID="{99461640-0E99-2545-BE2C-2E1B342F79F6}" presName="space" presStyleCnt="0"/>
      <dgm:spPr/>
    </dgm:pt>
    <dgm:pt modelId="{A6CFF9D1-BE2E-E347-AD7C-2F9A6C641E27}" type="pres">
      <dgm:prSet presAssocID="{6FCF66FB-1668-444F-AA76-58BD803A7DF3}" presName="composite" presStyleCnt="0"/>
      <dgm:spPr/>
    </dgm:pt>
    <dgm:pt modelId="{BCB124E5-7A5C-9144-A68E-CF7F5FEC638A}" type="pres">
      <dgm:prSet presAssocID="{6FCF66FB-1668-444F-AA76-58BD803A7DF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CD96F5-D851-6C4D-8698-3EE66DECAF0E}" type="pres">
      <dgm:prSet presAssocID="{6FCF66FB-1668-444F-AA76-58BD803A7DF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FCAAAD-D55D-A743-85CC-C641C9671BCE}" type="presOf" srcId="{A45B8D0A-28A2-7E46-91D3-4B6B8EE50870}" destId="{948BF0CB-312E-6F44-AD6E-DC888CB41A6B}" srcOrd="0" destOrd="3" presId="urn:microsoft.com/office/officeart/2005/8/layout/hList1"/>
    <dgm:cxn modelId="{7F338C45-1DA0-DB46-9AFD-BF8CFD63ED37}" srcId="{A76E8845-1D3E-FE49-906B-DC2895497232}" destId="{AC1DCC64-CEA0-ED45-922F-FB8491BC4C50}" srcOrd="5" destOrd="0" parTransId="{1354582E-1748-A94A-86B6-41934D0AFC1D}" sibTransId="{3D8A38DE-DB66-3048-A497-672EEE0532AE}"/>
    <dgm:cxn modelId="{9FC24E05-5EE8-A84D-9985-928AA40D5A33}" srcId="{A76E8845-1D3E-FE49-906B-DC2895497232}" destId="{820E046F-8B1D-E24C-8A4C-0235E2592529}" srcOrd="4" destOrd="0" parTransId="{2265C8C1-8B26-4743-9471-63102B7EFC7F}" sibTransId="{399012E6-B837-B94C-AE3F-4ABBAD9188DD}"/>
    <dgm:cxn modelId="{CCCEA026-9EB3-0046-B56F-44FFE96B2A8D}" type="presOf" srcId="{B7B08472-5B12-6048-9415-29D9BBD9F20D}" destId="{63CD96F5-D851-6C4D-8698-3EE66DECAF0E}" srcOrd="0" destOrd="0" presId="urn:microsoft.com/office/officeart/2005/8/layout/hList1"/>
    <dgm:cxn modelId="{1B1D5EE0-2E06-E049-8A7E-553B22FB77F1}" type="presOf" srcId="{5A8047DB-AFC6-404A-BA59-D72B943D0AFF}" destId="{948BF0CB-312E-6F44-AD6E-DC888CB41A6B}" srcOrd="0" destOrd="1" presId="urn:microsoft.com/office/officeart/2005/8/layout/hList1"/>
    <dgm:cxn modelId="{76FAEC98-A754-EA48-8D91-5245E8112AA6}" srcId="{A76E8845-1D3E-FE49-906B-DC2895497232}" destId="{AA7FFF99-C5BC-3642-8CC2-F95169C3D757}" srcOrd="6" destOrd="0" parTransId="{0DE4DE38-ED6B-9E41-A249-191362A80048}" sibTransId="{B3EBBCF5-1D10-1E4D-8387-8485CA98A56C}"/>
    <dgm:cxn modelId="{A23834C6-1930-A24A-A9EA-B0484427CA9A}" type="presOf" srcId="{A76E8845-1D3E-FE49-906B-DC2895497232}" destId="{0835DFD2-B875-404E-8AB6-38C5D1525C22}" srcOrd="0" destOrd="0" presId="urn:microsoft.com/office/officeart/2005/8/layout/hList1"/>
    <dgm:cxn modelId="{F4EFDB32-072C-A547-9A01-E2A546F00762}" srcId="{A76E8845-1D3E-FE49-906B-DC2895497232}" destId="{5A8047DB-AFC6-404A-BA59-D72B943D0AFF}" srcOrd="1" destOrd="0" parTransId="{89FAF671-DDC0-A84E-8327-812882E50A10}" sibTransId="{918B9091-804C-A440-9FB9-7CF7B41EDE59}"/>
    <dgm:cxn modelId="{F91DA95D-8BFA-4848-A812-FC7E693C0B12}" type="presOf" srcId="{6FCF66FB-1668-444F-AA76-58BD803A7DF3}" destId="{BCB124E5-7A5C-9144-A68E-CF7F5FEC638A}" srcOrd="0" destOrd="0" presId="urn:microsoft.com/office/officeart/2005/8/layout/hList1"/>
    <dgm:cxn modelId="{C7A24939-DC25-424A-926D-2660FB890053}" type="presOf" srcId="{AC1DCC64-CEA0-ED45-922F-FB8491BC4C50}" destId="{948BF0CB-312E-6F44-AD6E-DC888CB41A6B}" srcOrd="0" destOrd="5" presId="urn:microsoft.com/office/officeart/2005/8/layout/hList1"/>
    <dgm:cxn modelId="{07F60F90-9A2E-2847-B93C-5166B22BEDB9}" srcId="{A76E8845-1D3E-FE49-906B-DC2895497232}" destId="{06D80884-551E-3A40-9633-28602E000B07}" srcOrd="0" destOrd="0" parTransId="{AB07326F-CA6D-0447-91F9-CB3D33BCBC6D}" sibTransId="{7BD1BFDE-BABF-3946-8C8B-F824639A102A}"/>
    <dgm:cxn modelId="{8594647A-1685-BF43-89CF-02BF70C87AB0}" srcId="{6FCF66FB-1668-444F-AA76-58BD803A7DF3}" destId="{99CF203D-DA3F-424A-92BA-573547A7118C}" srcOrd="1" destOrd="0" parTransId="{1DD131FE-2030-1B45-AD5E-BB51D0B33538}" sibTransId="{09083F3D-769A-184B-880A-0D5F5D765E60}"/>
    <dgm:cxn modelId="{30C067DB-8A3E-6E41-9736-5A69C8D15FA9}" type="presOf" srcId="{AA7FFF99-C5BC-3642-8CC2-F95169C3D757}" destId="{948BF0CB-312E-6F44-AD6E-DC888CB41A6B}" srcOrd="0" destOrd="6" presId="urn:microsoft.com/office/officeart/2005/8/layout/hList1"/>
    <dgm:cxn modelId="{24F94EB0-6017-B842-9A9B-981B66F6A408}" srcId="{97D9D2DD-4E59-D447-B181-D6B8700FF29D}" destId="{A76E8845-1D3E-FE49-906B-DC2895497232}" srcOrd="0" destOrd="0" parTransId="{22F3C9AD-56F5-AD46-A6E7-99A87237775A}" sibTransId="{D6EE5071-34C2-FD4A-A9AD-50F54F0B7954}"/>
    <dgm:cxn modelId="{6A090722-4DBA-3544-AF61-D819688EC58E}" srcId="{A76E8845-1D3E-FE49-906B-DC2895497232}" destId="{0778F82E-B691-684B-819A-9B2EF09E4EBE}" srcOrd="2" destOrd="0" parTransId="{69698239-7CE0-DD44-AD89-99E04E593CCC}" sibTransId="{09185133-3F28-6C47-A2DD-9CC0405B1A46}"/>
    <dgm:cxn modelId="{D5271EDD-8213-AF4F-A94D-90D81E5D8659}" type="presOf" srcId="{820E046F-8B1D-E24C-8A4C-0235E2592529}" destId="{948BF0CB-312E-6F44-AD6E-DC888CB41A6B}" srcOrd="0" destOrd="4" presId="urn:microsoft.com/office/officeart/2005/8/layout/hList1"/>
    <dgm:cxn modelId="{D499FBC8-B551-7F45-9C20-9D68B40663DF}" type="presOf" srcId="{20335B5F-6815-DD4A-8E25-335FCC22F7E5}" destId="{9E52FED2-3D58-9142-8199-1A5703809579}" srcOrd="0" destOrd="1" presId="urn:microsoft.com/office/officeart/2005/8/layout/hList1"/>
    <dgm:cxn modelId="{B6C3B0BA-159C-BA46-B0FD-277FC103784A}" srcId="{10D412FC-1AB7-4A40-96A6-2CF645A2D811}" destId="{8341ECEA-E6C0-0949-B4BA-EB29ADF6CAAA}" srcOrd="0" destOrd="0" parTransId="{C4A266DC-4F85-DF46-B386-5A273A2DBC0C}" sibTransId="{D2F9C028-416E-E149-9D9F-20D83A4CA1A0}"/>
    <dgm:cxn modelId="{4B9D1F50-832E-584C-BFD4-925C9075C0D5}" type="presOf" srcId="{06D80884-551E-3A40-9633-28602E000B07}" destId="{948BF0CB-312E-6F44-AD6E-DC888CB41A6B}" srcOrd="0" destOrd="0" presId="urn:microsoft.com/office/officeart/2005/8/layout/hList1"/>
    <dgm:cxn modelId="{272740EC-A5E0-9141-AB53-2B2257076240}" srcId="{10D412FC-1AB7-4A40-96A6-2CF645A2D811}" destId="{20335B5F-6815-DD4A-8E25-335FCC22F7E5}" srcOrd="1" destOrd="0" parTransId="{1CA3D2D7-7DFA-AE40-BA9C-800BB869AE46}" sibTransId="{F93B052E-B32E-1742-A241-2AE40BF0BA9D}"/>
    <dgm:cxn modelId="{D2AAEDF5-54CB-0E4B-97C1-1B0DD3FAD43A}" type="presOf" srcId="{97D9D2DD-4E59-D447-B181-D6B8700FF29D}" destId="{1B19E5C6-BCDF-8245-9733-813D0AF9F21E}" srcOrd="0" destOrd="0" presId="urn:microsoft.com/office/officeart/2005/8/layout/hList1"/>
    <dgm:cxn modelId="{E1180765-FC5F-0C4C-9D00-A153021D067D}" srcId="{97D9D2DD-4E59-D447-B181-D6B8700FF29D}" destId="{6FCF66FB-1668-444F-AA76-58BD803A7DF3}" srcOrd="2" destOrd="0" parTransId="{6E3AF1CE-5EC1-E44F-BBA3-37713E4FD6F2}" sibTransId="{5C757E1F-D31E-E247-B1E3-71C395B4B2B5}"/>
    <dgm:cxn modelId="{4CBA0EE6-D295-324C-89C0-6D6EBF53A5AE}" srcId="{A76E8845-1D3E-FE49-906B-DC2895497232}" destId="{A45B8D0A-28A2-7E46-91D3-4B6B8EE50870}" srcOrd="3" destOrd="0" parTransId="{5DD4A442-EA65-8743-83CE-F66A015F2089}" sibTransId="{755EF850-04D0-9F4D-9EAB-7F537EF98A50}"/>
    <dgm:cxn modelId="{2FCE2DEA-AD42-B246-B070-1350187B7373}" type="presOf" srcId="{99CF203D-DA3F-424A-92BA-573547A7118C}" destId="{63CD96F5-D851-6C4D-8698-3EE66DECAF0E}" srcOrd="0" destOrd="1" presId="urn:microsoft.com/office/officeart/2005/8/layout/hList1"/>
    <dgm:cxn modelId="{165E9656-5D8A-A942-9B93-1EADFAA850A1}" srcId="{6FCF66FB-1668-444F-AA76-58BD803A7DF3}" destId="{B7B08472-5B12-6048-9415-29D9BBD9F20D}" srcOrd="0" destOrd="0" parTransId="{51BF204D-7F66-474A-88F9-7AC3F5DC106F}" sibTransId="{81C44939-13CD-EA41-8D3D-550B92F1AE71}"/>
    <dgm:cxn modelId="{E22F59D6-6D34-E945-843A-86E071104C47}" type="presOf" srcId="{8341ECEA-E6C0-0949-B4BA-EB29ADF6CAAA}" destId="{9E52FED2-3D58-9142-8199-1A5703809579}" srcOrd="0" destOrd="0" presId="urn:microsoft.com/office/officeart/2005/8/layout/hList1"/>
    <dgm:cxn modelId="{98A78CEF-263D-464F-945F-4F98D5AE2F9D}" type="presOf" srcId="{10D412FC-1AB7-4A40-96A6-2CF645A2D811}" destId="{99DF5907-0F26-394C-8B23-157576BC6087}" srcOrd="0" destOrd="0" presId="urn:microsoft.com/office/officeart/2005/8/layout/hList1"/>
    <dgm:cxn modelId="{E0C2B3EF-2A2E-394C-B207-2D5F935A5F87}" srcId="{97D9D2DD-4E59-D447-B181-D6B8700FF29D}" destId="{10D412FC-1AB7-4A40-96A6-2CF645A2D811}" srcOrd="1" destOrd="0" parTransId="{27D62E53-CAD5-4C46-BE40-D817320ED6E0}" sibTransId="{99461640-0E99-2545-BE2C-2E1B342F79F6}"/>
    <dgm:cxn modelId="{F1D265D8-8FCE-A148-8D12-1055D67ACFF1}" type="presOf" srcId="{0778F82E-B691-684B-819A-9B2EF09E4EBE}" destId="{948BF0CB-312E-6F44-AD6E-DC888CB41A6B}" srcOrd="0" destOrd="2" presId="urn:microsoft.com/office/officeart/2005/8/layout/hList1"/>
    <dgm:cxn modelId="{18A48681-8C86-3D47-ABFA-681945D34702}" type="presParOf" srcId="{1B19E5C6-BCDF-8245-9733-813D0AF9F21E}" destId="{1B2F6CEC-E810-B546-8A41-231D3A825F19}" srcOrd="0" destOrd="0" presId="urn:microsoft.com/office/officeart/2005/8/layout/hList1"/>
    <dgm:cxn modelId="{69850E6F-AD9D-1643-A95A-4DEB58C920F8}" type="presParOf" srcId="{1B2F6CEC-E810-B546-8A41-231D3A825F19}" destId="{0835DFD2-B875-404E-8AB6-38C5D1525C22}" srcOrd="0" destOrd="0" presId="urn:microsoft.com/office/officeart/2005/8/layout/hList1"/>
    <dgm:cxn modelId="{CEFB11B0-5A07-1D4F-A03D-DDCC950C67BE}" type="presParOf" srcId="{1B2F6CEC-E810-B546-8A41-231D3A825F19}" destId="{948BF0CB-312E-6F44-AD6E-DC888CB41A6B}" srcOrd="1" destOrd="0" presId="urn:microsoft.com/office/officeart/2005/8/layout/hList1"/>
    <dgm:cxn modelId="{563C0FD5-AAE2-6247-BAE2-C4D8221A40A3}" type="presParOf" srcId="{1B19E5C6-BCDF-8245-9733-813D0AF9F21E}" destId="{C0C32A6F-690A-B54F-B0A6-94943F129A87}" srcOrd="1" destOrd="0" presId="urn:microsoft.com/office/officeart/2005/8/layout/hList1"/>
    <dgm:cxn modelId="{51EA317A-1FEC-114C-BFD1-4EC8066AA912}" type="presParOf" srcId="{1B19E5C6-BCDF-8245-9733-813D0AF9F21E}" destId="{910826EA-560A-714F-9395-F3DA2CE2C612}" srcOrd="2" destOrd="0" presId="urn:microsoft.com/office/officeart/2005/8/layout/hList1"/>
    <dgm:cxn modelId="{352C644A-E331-7443-AA57-1B4623EF4970}" type="presParOf" srcId="{910826EA-560A-714F-9395-F3DA2CE2C612}" destId="{99DF5907-0F26-394C-8B23-157576BC6087}" srcOrd="0" destOrd="0" presId="urn:microsoft.com/office/officeart/2005/8/layout/hList1"/>
    <dgm:cxn modelId="{9438BD6A-692B-5841-AB3F-3B58A0A2CEF8}" type="presParOf" srcId="{910826EA-560A-714F-9395-F3DA2CE2C612}" destId="{9E52FED2-3D58-9142-8199-1A5703809579}" srcOrd="1" destOrd="0" presId="urn:microsoft.com/office/officeart/2005/8/layout/hList1"/>
    <dgm:cxn modelId="{B8937D20-624A-7441-B1F5-BC3371B17373}" type="presParOf" srcId="{1B19E5C6-BCDF-8245-9733-813D0AF9F21E}" destId="{4FA27584-6052-C14F-B867-4241EFE34F76}" srcOrd="3" destOrd="0" presId="urn:microsoft.com/office/officeart/2005/8/layout/hList1"/>
    <dgm:cxn modelId="{A7BA77DF-58B6-754B-BB83-0C8F5D9742EB}" type="presParOf" srcId="{1B19E5C6-BCDF-8245-9733-813D0AF9F21E}" destId="{A6CFF9D1-BE2E-E347-AD7C-2F9A6C641E27}" srcOrd="4" destOrd="0" presId="urn:microsoft.com/office/officeart/2005/8/layout/hList1"/>
    <dgm:cxn modelId="{E1A82EA6-D5A0-124F-8A20-53029479D0B6}" type="presParOf" srcId="{A6CFF9D1-BE2E-E347-AD7C-2F9A6C641E27}" destId="{BCB124E5-7A5C-9144-A68E-CF7F5FEC638A}" srcOrd="0" destOrd="0" presId="urn:microsoft.com/office/officeart/2005/8/layout/hList1"/>
    <dgm:cxn modelId="{4F3C2CD8-DCBF-A64E-88F3-79056F09DC36}" type="presParOf" srcId="{A6CFF9D1-BE2E-E347-AD7C-2F9A6C641E27}" destId="{63CD96F5-D851-6C4D-8698-3EE66DECAF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799926-76F2-5E42-905C-0A9C7030D172}" type="doc">
      <dgm:prSet loTypeId="urn:microsoft.com/office/officeart/2005/8/layout/hLis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55E811-4BDB-B141-A9EB-AB8550CF4A36}">
      <dgm:prSet phldrT="[Text]"/>
      <dgm:spPr/>
      <dgm:t>
        <a:bodyPr/>
        <a:lstStyle/>
        <a:p>
          <a:r>
            <a:rPr lang="en-US" dirty="0" err="1" smtClean="0"/>
            <a:t>Güvenlik</a:t>
          </a:r>
          <a:r>
            <a:rPr lang="en-US" dirty="0" smtClean="0"/>
            <a:t> </a:t>
          </a:r>
          <a:r>
            <a:rPr lang="en-US" dirty="0" err="1" smtClean="0"/>
            <a:t>İhtiyaçları</a:t>
          </a:r>
          <a:r>
            <a:rPr lang="en-US" dirty="0" smtClean="0"/>
            <a:t> </a:t>
          </a:r>
          <a:r>
            <a:rPr lang="en-US" dirty="0" err="1" smtClean="0"/>
            <a:t>Analizi</a:t>
          </a:r>
          <a:endParaRPr lang="en-US" dirty="0"/>
        </a:p>
      </dgm:t>
    </dgm:pt>
    <dgm:pt modelId="{EDED1895-EAA2-A841-86E3-5BFA334BBF3F}" type="parTrans" cxnId="{6E1D657C-E470-1F4D-A4E9-62A0E19CC702}">
      <dgm:prSet/>
      <dgm:spPr/>
      <dgm:t>
        <a:bodyPr/>
        <a:lstStyle/>
        <a:p>
          <a:endParaRPr lang="en-US"/>
        </a:p>
      </dgm:t>
    </dgm:pt>
    <dgm:pt modelId="{862D4F80-0E0C-404E-8E9E-5EB9540F0F5F}" type="sibTrans" cxnId="{6E1D657C-E470-1F4D-A4E9-62A0E19CC702}">
      <dgm:prSet/>
      <dgm:spPr/>
      <dgm:t>
        <a:bodyPr/>
        <a:lstStyle/>
        <a:p>
          <a:endParaRPr lang="en-US"/>
        </a:p>
      </dgm:t>
    </dgm:pt>
    <dgm:pt modelId="{80F7101B-D8E2-5E44-986D-C9C05258968C}">
      <dgm:prSet phldrT="[Text]"/>
      <dgm:spPr/>
      <dgm:t>
        <a:bodyPr/>
        <a:lstStyle/>
        <a:p>
          <a:r>
            <a:rPr lang="en-US" dirty="0" err="1" smtClean="0"/>
            <a:t>Vatandaşlardan</a:t>
          </a:r>
          <a:r>
            <a:rPr lang="en-US" dirty="0" smtClean="0"/>
            <a:t> </a:t>
          </a:r>
          <a:r>
            <a:rPr lang="en-US" dirty="0" err="1" smtClean="0"/>
            <a:t>elde</a:t>
          </a:r>
          <a:r>
            <a:rPr lang="en-US" dirty="0" smtClean="0"/>
            <a:t> </a:t>
          </a:r>
          <a:r>
            <a:rPr lang="en-US" dirty="0" err="1" smtClean="0"/>
            <a:t>edilen</a:t>
          </a:r>
          <a:r>
            <a:rPr lang="en-US" dirty="0" smtClean="0"/>
            <a:t> </a:t>
          </a:r>
          <a:r>
            <a:rPr lang="en-US" dirty="0" err="1" smtClean="0"/>
            <a:t>bilgiler</a:t>
          </a:r>
          <a:endParaRPr lang="en-US" dirty="0"/>
        </a:p>
      </dgm:t>
    </dgm:pt>
    <dgm:pt modelId="{04878753-D1E4-3442-8744-9A9086632C1F}" type="parTrans" cxnId="{2C9D6078-2E64-BC4A-B2B9-BE686AB13C9E}">
      <dgm:prSet/>
      <dgm:spPr/>
      <dgm:t>
        <a:bodyPr/>
        <a:lstStyle/>
        <a:p>
          <a:endParaRPr lang="en-US"/>
        </a:p>
      </dgm:t>
    </dgm:pt>
    <dgm:pt modelId="{159709DF-8396-E747-B6C3-BD86654B288A}" type="sibTrans" cxnId="{2C9D6078-2E64-BC4A-B2B9-BE686AB13C9E}">
      <dgm:prSet/>
      <dgm:spPr/>
      <dgm:t>
        <a:bodyPr/>
        <a:lstStyle/>
        <a:p>
          <a:endParaRPr lang="en-US"/>
        </a:p>
      </dgm:t>
    </dgm:pt>
    <dgm:pt modelId="{B847DE41-8305-2144-A53B-3476604F710C}">
      <dgm:prSet phldrT="[Text]" phldr="1"/>
      <dgm:spPr/>
      <dgm:t>
        <a:bodyPr/>
        <a:lstStyle/>
        <a:p>
          <a:endParaRPr lang="en-US"/>
        </a:p>
      </dgm:t>
    </dgm:pt>
    <dgm:pt modelId="{94B88ABB-EB62-4841-9B7B-9A491ED36665}" type="parTrans" cxnId="{E23BEC9A-8E20-5E41-8473-CB2961C4FE3C}">
      <dgm:prSet/>
      <dgm:spPr/>
      <dgm:t>
        <a:bodyPr/>
        <a:lstStyle/>
        <a:p>
          <a:endParaRPr lang="en-US"/>
        </a:p>
      </dgm:t>
    </dgm:pt>
    <dgm:pt modelId="{0EE4AA56-91DF-844C-B282-FE822A5B1A29}" type="sibTrans" cxnId="{E23BEC9A-8E20-5E41-8473-CB2961C4FE3C}">
      <dgm:prSet/>
      <dgm:spPr/>
      <dgm:t>
        <a:bodyPr/>
        <a:lstStyle/>
        <a:p>
          <a:endParaRPr lang="en-US"/>
        </a:p>
      </dgm:t>
    </dgm:pt>
    <dgm:pt modelId="{65C27D30-987F-4041-A92F-B645133904BC}">
      <dgm:prSet phldrT="[Text]" phldr="1"/>
      <dgm:spPr/>
      <dgm:t>
        <a:bodyPr/>
        <a:lstStyle/>
        <a:p>
          <a:endParaRPr lang="en-US"/>
        </a:p>
      </dgm:t>
    </dgm:pt>
    <dgm:pt modelId="{72C64EA2-3CA6-6640-9C40-F299C214D8CA}" type="sibTrans" cxnId="{A336FD2A-C1AE-B74D-A91B-9D26C7C3984E}">
      <dgm:prSet/>
      <dgm:spPr/>
      <dgm:t>
        <a:bodyPr/>
        <a:lstStyle/>
        <a:p>
          <a:endParaRPr lang="en-US"/>
        </a:p>
      </dgm:t>
    </dgm:pt>
    <dgm:pt modelId="{E8356CAB-7E4F-8446-9A2D-10C8CF6D7CB9}" type="parTrans" cxnId="{A336FD2A-C1AE-B74D-A91B-9D26C7C3984E}">
      <dgm:prSet/>
      <dgm:spPr/>
      <dgm:t>
        <a:bodyPr/>
        <a:lstStyle/>
        <a:p>
          <a:endParaRPr lang="en-US"/>
        </a:p>
      </dgm:t>
    </dgm:pt>
    <dgm:pt modelId="{9711FBDD-8B74-6140-A9B3-C0FBD4A0AE76}">
      <dgm:prSet phldrT="[Text]"/>
      <dgm:spPr/>
      <dgm:t>
        <a:bodyPr/>
        <a:lstStyle/>
        <a:p>
          <a:r>
            <a:rPr lang="en-US" dirty="0" err="1" smtClean="0"/>
            <a:t>Taahhütler</a:t>
          </a:r>
          <a:endParaRPr lang="en-US" dirty="0"/>
        </a:p>
      </dgm:t>
    </dgm:pt>
    <dgm:pt modelId="{88EFCC70-F76F-F04F-9A02-5D66E5CB6FB3}" type="sibTrans" cxnId="{DDCBAF83-7A57-CF47-B8BE-0CA6D10ED9BE}">
      <dgm:prSet/>
      <dgm:spPr/>
      <dgm:t>
        <a:bodyPr/>
        <a:lstStyle/>
        <a:p>
          <a:endParaRPr lang="en-US"/>
        </a:p>
      </dgm:t>
    </dgm:pt>
    <dgm:pt modelId="{D2F15C9C-1E57-EE47-B5B6-71D5858B2F72}" type="parTrans" cxnId="{DDCBAF83-7A57-CF47-B8BE-0CA6D10ED9BE}">
      <dgm:prSet/>
      <dgm:spPr/>
      <dgm:t>
        <a:bodyPr/>
        <a:lstStyle/>
        <a:p>
          <a:endParaRPr lang="en-US"/>
        </a:p>
      </dgm:t>
    </dgm:pt>
    <dgm:pt modelId="{72545929-39AD-9845-8E1C-EB0A293AC85F}">
      <dgm:prSet phldrT="[Text]"/>
      <dgm:spPr/>
      <dgm:t>
        <a:bodyPr/>
        <a:lstStyle/>
        <a:p>
          <a:r>
            <a:rPr lang="en-US" dirty="0" err="1" smtClean="0"/>
            <a:t>Eylem</a:t>
          </a:r>
          <a:r>
            <a:rPr lang="en-US" dirty="0" smtClean="0"/>
            <a:t> </a:t>
          </a:r>
          <a:r>
            <a:rPr lang="en-US" dirty="0" err="1" smtClean="0"/>
            <a:t>Planları</a:t>
          </a:r>
          <a:endParaRPr lang="en-US" dirty="0"/>
        </a:p>
      </dgm:t>
    </dgm:pt>
    <dgm:pt modelId="{64850743-2D05-3247-8556-E5FF7E848BFF}" type="sibTrans" cxnId="{D89F4CF1-9910-FB45-88AA-512BF86C4ED7}">
      <dgm:prSet/>
      <dgm:spPr/>
      <dgm:t>
        <a:bodyPr/>
        <a:lstStyle/>
        <a:p>
          <a:endParaRPr lang="en-US"/>
        </a:p>
      </dgm:t>
    </dgm:pt>
    <dgm:pt modelId="{64C8E1CE-C829-724B-92DF-9739DE34C999}" type="parTrans" cxnId="{D89F4CF1-9910-FB45-88AA-512BF86C4ED7}">
      <dgm:prSet/>
      <dgm:spPr/>
      <dgm:t>
        <a:bodyPr/>
        <a:lstStyle/>
        <a:p>
          <a:endParaRPr lang="en-US"/>
        </a:p>
      </dgm:t>
    </dgm:pt>
    <dgm:pt modelId="{4EC096BA-C841-5A48-BDEA-A6DDFE518989}">
      <dgm:prSet phldrT="[Text]"/>
      <dgm:spPr/>
      <dgm:t>
        <a:bodyPr/>
        <a:lstStyle/>
        <a:p>
          <a:r>
            <a:rPr lang="en-US" dirty="0" err="1" smtClean="0"/>
            <a:t>Güvenlik</a:t>
          </a:r>
          <a:r>
            <a:rPr lang="en-US" dirty="0" smtClean="0"/>
            <a:t> </a:t>
          </a:r>
          <a:r>
            <a:rPr lang="en-US" dirty="0" err="1" smtClean="0"/>
            <a:t>Öncelikleri</a:t>
          </a:r>
          <a:r>
            <a:rPr lang="en-US" dirty="0" smtClean="0"/>
            <a:t> </a:t>
          </a:r>
          <a:r>
            <a:rPr lang="en-US" dirty="0" err="1" smtClean="0"/>
            <a:t>ve</a:t>
          </a:r>
          <a:r>
            <a:rPr lang="en-US" dirty="0" smtClean="0"/>
            <a:t> </a:t>
          </a:r>
          <a:r>
            <a:rPr lang="en-US" dirty="0" err="1" smtClean="0"/>
            <a:t>Hedefler</a:t>
          </a:r>
          <a:endParaRPr lang="en-US" dirty="0"/>
        </a:p>
      </dgm:t>
    </dgm:pt>
    <dgm:pt modelId="{39106DC7-49BA-DA44-B825-DDAA856004EC}" type="sibTrans" cxnId="{86CC09BB-C310-704D-8773-A99DB930E3C3}">
      <dgm:prSet/>
      <dgm:spPr/>
      <dgm:t>
        <a:bodyPr/>
        <a:lstStyle/>
        <a:p>
          <a:endParaRPr lang="en-US"/>
        </a:p>
      </dgm:t>
    </dgm:pt>
    <dgm:pt modelId="{2F285119-8537-2C46-BE40-F3A85AC29690}" type="parTrans" cxnId="{86CC09BB-C310-704D-8773-A99DB930E3C3}">
      <dgm:prSet/>
      <dgm:spPr/>
      <dgm:t>
        <a:bodyPr/>
        <a:lstStyle/>
        <a:p>
          <a:endParaRPr lang="en-US"/>
        </a:p>
      </dgm:t>
    </dgm:pt>
    <dgm:pt modelId="{760E40E8-D010-854A-85CC-57E5F399802F}">
      <dgm:prSet phldrT="[Text]"/>
      <dgm:spPr/>
      <dgm:t>
        <a:bodyPr/>
        <a:lstStyle/>
        <a:p>
          <a:r>
            <a:rPr lang="en-US" dirty="0" err="1" smtClean="0"/>
            <a:t>Kurumlardan</a:t>
          </a:r>
          <a:r>
            <a:rPr lang="en-US" dirty="0" smtClean="0"/>
            <a:t> </a:t>
          </a:r>
          <a:r>
            <a:rPr lang="en-US" dirty="0" err="1" smtClean="0"/>
            <a:t>elde</a:t>
          </a:r>
          <a:r>
            <a:rPr lang="en-US" dirty="0" smtClean="0"/>
            <a:t> </a:t>
          </a:r>
          <a:r>
            <a:rPr lang="en-US" dirty="0" err="1" smtClean="0"/>
            <a:t>edilen</a:t>
          </a:r>
          <a:r>
            <a:rPr lang="en-US" dirty="0" smtClean="0"/>
            <a:t> </a:t>
          </a:r>
          <a:r>
            <a:rPr lang="en-US" dirty="0" err="1" smtClean="0"/>
            <a:t>bilgiler</a:t>
          </a:r>
          <a:endParaRPr lang="en-US" dirty="0"/>
        </a:p>
      </dgm:t>
    </dgm:pt>
    <dgm:pt modelId="{3D3769B0-6C78-C441-A9DE-1330430848B2}" type="parTrans" cxnId="{39883003-4435-D844-B6ED-B82268CA9137}">
      <dgm:prSet/>
      <dgm:spPr/>
      <dgm:t>
        <a:bodyPr/>
        <a:lstStyle/>
        <a:p>
          <a:endParaRPr lang="en-US"/>
        </a:p>
      </dgm:t>
    </dgm:pt>
    <dgm:pt modelId="{3B2C1A60-7AE6-8B46-BB2C-8D5C3B3F094E}" type="sibTrans" cxnId="{39883003-4435-D844-B6ED-B82268CA9137}">
      <dgm:prSet/>
      <dgm:spPr/>
      <dgm:t>
        <a:bodyPr/>
        <a:lstStyle/>
        <a:p>
          <a:endParaRPr lang="en-US"/>
        </a:p>
      </dgm:t>
    </dgm:pt>
    <dgm:pt modelId="{C2862960-4FE6-034C-AB21-E60A7E1BE97D}">
      <dgm:prSet phldrT="[Text]"/>
      <dgm:spPr/>
      <dgm:t>
        <a:bodyPr/>
        <a:lstStyle/>
        <a:p>
          <a:r>
            <a:rPr lang="en-US" dirty="0" err="1" smtClean="0"/>
            <a:t>Anketler</a:t>
          </a:r>
          <a:endParaRPr lang="en-US" dirty="0"/>
        </a:p>
      </dgm:t>
    </dgm:pt>
    <dgm:pt modelId="{BE3EAA65-244B-7044-A9D3-E1A1E6107D70}" type="parTrans" cxnId="{C68954E9-5288-7449-9DC4-F47C720E5AF3}">
      <dgm:prSet/>
      <dgm:spPr/>
      <dgm:t>
        <a:bodyPr/>
        <a:lstStyle/>
        <a:p>
          <a:endParaRPr lang="en-US"/>
        </a:p>
      </dgm:t>
    </dgm:pt>
    <dgm:pt modelId="{57050CF0-98B0-7A4E-9F8E-A34C115586C6}" type="sibTrans" cxnId="{C68954E9-5288-7449-9DC4-F47C720E5AF3}">
      <dgm:prSet/>
      <dgm:spPr/>
      <dgm:t>
        <a:bodyPr/>
        <a:lstStyle/>
        <a:p>
          <a:endParaRPr lang="en-US"/>
        </a:p>
      </dgm:t>
    </dgm:pt>
    <dgm:pt modelId="{63F53B55-2997-544D-A809-5664AED3C64C}" type="pres">
      <dgm:prSet presAssocID="{49799926-76F2-5E42-905C-0A9C7030D1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17D9C-CC32-A345-971F-A27FA0195CA8}" type="pres">
      <dgm:prSet presAssocID="{9055E811-4BDB-B141-A9EB-AB8550CF4A36}" presName="composite" presStyleCnt="0"/>
      <dgm:spPr/>
    </dgm:pt>
    <dgm:pt modelId="{DA3549E3-29E6-3740-9A87-24A99178B9E1}" type="pres">
      <dgm:prSet presAssocID="{9055E811-4BDB-B141-A9EB-AB8550CF4A36}" presName="parTx" presStyleLbl="alignNode1" presStyleIdx="0" presStyleCnt="3" custLinFactY="-65016" custLinFactNeighborX="318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66659-E0A5-5941-AD62-1FD2BBDA16EC}" type="pres">
      <dgm:prSet presAssocID="{9055E811-4BDB-B141-A9EB-AB8550CF4A36}" presName="desTx" presStyleLbl="alignAccFollowNode1" presStyleIdx="0" presStyleCnt="3" custLinFactNeighborX="3182" custLinFactNeighborY="-56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B9DDF-65D5-8E44-AC5A-F779ABDF1AAC}" type="pres">
      <dgm:prSet presAssocID="{862D4F80-0E0C-404E-8E9E-5EB9540F0F5F}" presName="space" presStyleCnt="0"/>
      <dgm:spPr/>
    </dgm:pt>
    <dgm:pt modelId="{B3C6B573-6666-624D-80EA-B611BEA10450}" type="pres">
      <dgm:prSet presAssocID="{4EC096BA-C841-5A48-BDEA-A6DDFE518989}" presName="composite" presStyleCnt="0"/>
      <dgm:spPr/>
    </dgm:pt>
    <dgm:pt modelId="{203E6693-0A4A-4144-8EDC-10F121D9E9B1}" type="pres">
      <dgm:prSet presAssocID="{4EC096BA-C841-5A48-BDEA-A6DDFE518989}" presName="parTx" presStyleLbl="alignNode1" presStyleIdx="1" presStyleCnt="3" custLinFactY="-65016" custLinFactNeighborX="-456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2FADA-23CD-524E-8703-09DB2113ED81}" type="pres">
      <dgm:prSet presAssocID="{4EC096BA-C841-5A48-BDEA-A6DDFE518989}" presName="desTx" presStyleLbl="alignAccFollowNode1" presStyleIdx="1" presStyleCnt="3" custLinFactNeighborX="-4563" custLinFactNeighborY="-56809">
        <dgm:presLayoutVars>
          <dgm:bulletEnabled val="1"/>
        </dgm:presLayoutVars>
      </dgm:prSet>
      <dgm:spPr/>
    </dgm:pt>
    <dgm:pt modelId="{A112B1C8-D10F-B643-89C0-91E2AA23AFFB}" type="pres">
      <dgm:prSet presAssocID="{39106DC7-49BA-DA44-B825-DDAA856004EC}" presName="space" presStyleCnt="0"/>
      <dgm:spPr/>
    </dgm:pt>
    <dgm:pt modelId="{B654990C-CBE3-9C42-BD5B-97CBA4E68818}" type="pres">
      <dgm:prSet presAssocID="{72545929-39AD-9845-8E1C-EB0A293AC85F}" presName="composite" presStyleCnt="0"/>
      <dgm:spPr/>
    </dgm:pt>
    <dgm:pt modelId="{1D8306C0-1FD0-384A-826C-F06D5FF86526}" type="pres">
      <dgm:prSet presAssocID="{72545929-39AD-9845-8E1C-EB0A293AC85F}" presName="parTx" presStyleLbl="alignNode1" presStyleIdx="2" presStyleCnt="3" custLinFactY="-55468" custLinFactNeighborX="-656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B28AB-11DA-7840-94B0-1A872688E024}" type="pres">
      <dgm:prSet presAssocID="{72545929-39AD-9845-8E1C-EB0A293AC85F}" presName="desTx" presStyleLbl="alignAccFollowNode1" presStyleIdx="2" presStyleCnt="3" custLinFactNeighborX="-6565" custLinFactNeighborY="-53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954E9-5288-7449-9DC4-F47C720E5AF3}" srcId="{80F7101B-D8E2-5E44-986D-C9C05258968C}" destId="{C2862960-4FE6-034C-AB21-E60A7E1BE97D}" srcOrd="0" destOrd="0" parTransId="{BE3EAA65-244B-7044-A9D3-E1A1E6107D70}" sibTransId="{57050CF0-98B0-7A4E-9F8E-A34C115586C6}"/>
    <dgm:cxn modelId="{1FE89F67-3CE4-8A4D-A59C-F9672BA98692}" type="presOf" srcId="{C2862960-4FE6-034C-AB21-E60A7E1BE97D}" destId="{37766659-E0A5-5941-AD62-1FD2BBDA16EC}" srcOrd="0" destOrd="1" presId="urn:microsoft.com/office/officeart/2005/8/layout/hList1"/>
    <dgm:cxn modelId="{DDCBAF83-7A57-CF47-B8BE-0CA6D10ED9BE}" srcId="{72545929-39AD-9845-8E1C-EB0A293AC85F}" destId="{9711FBDD-8B74-6140-A9B3-C0FBD4A0AE76}" srcOrd="0" destOrd="0" parTransId="{D2F15C9C-1E57-EE47-B5B6-71D5858B2F72}" sibTransId="{88EFCC70-F76F-F04F-9A02-5D66E5CB6FB3}"/>
    <dgm:cxn modelId="{A336FD2A-C1AE-B74D-A91B-9D26C7C3984E}" srcId="{72545929-39AD-9845-8E1C-EB0A293AC85F}" destId="{65C27D30-987F-4041-A92F-B645133904BC}" srcOrd="1" destOrd="0" parTransId="{E8356CAB-7E4F-8446-9A2D-10C8CF6D7CB9}" sibTransId="{72C64EA2-3CA6-6640-9C40-F299C214D8CA}"/>
    <dgm:cxn modelId="{A5FC564A-17EE-6C4E-9B5C-E9AE2F3749A2}" type="presOf" srcId="{4EC096BA-C841-5A48-BDEA-A6DDFE518989}" destId="{203E6693-0A4A-4144-8EDC-10F121D9E9B1}" srcOrd="0" destOrd="0" presId="urn:microsoft.com/office/officeart/2005/8/layout/hList1"/>
    <dgm:cxn modelId="{9091F9C8-38E2-FA4C-96A7-AEC7C3209C93}" type="presOf" srcId="{9711FBDD-8B74-6140-A9B3-C0FBD4A0AE76}" destId="{99BB28AB-11DA-7840-94B0-1A872688E024}" srcOrd="0" destOrd="0" presId="urn:microsoft.com/office/officeart/2005/8/layout/hList1"/>
    <dgm:cxn modelId="{E23BEC9A-8E20-5E41-8473-CB2961C4FE3C}" srcId="{9055E811-4BDB-B141-A9EB-AB8550CF4A36}" destId="{B847DE41-8305-2144-A53B-3476604F710C}" srcOrd="2" destOrd="0" parTransId="{94B88ABB-EB62-4841-9B7B-9A491ED36665}" sibTransId="{0EE4AA56-91DF-844C-B282-FE822A5B1A29}"/>
    <dgm:cxn modelId="{07A06936-6408-9C48-9DAF-35F4B9A5F6EF}" type="presOf" srcId="{72545929-39AD-9845-8E1C-EB0A293AC85F}" destId="{1D8306C0-1FD0-384A-826C-F06D5FF86526}" srcOrd="0" destOrd="0" presId="urn:microsoft.com/office/officeart/2005/8/layout/hList1"/>
    <dgm:cxn modelId="{6E1D657C-E470-1F4D-A4E9-62A0E19CC702}" srcId="{49799926-76F2-5E42-905C-0A9C7030D172}" destId="{9055E811-4BDB-B141-A9EB-AB8550CF4A36}" srcOrd="0" destOrd="0" parTransId="{EDED1895-EAA2-A841-86E3-5BFA334BBF3F}" sibTransId="{862D4F80-0E0C-404E-8E9E-5EB9540F0F5F}"/>
    <dgm:cxn modelId="{DB8CCADD-E7CF-CB42-B50A-742984984950}" type="presOf" srcId="{49799926-76F2-5E42-905C-0A9C7030D172}" destId="{63F53B55-2997-544D-A809-5664AED3C64C}" srcOrd="0" destOrd="0" presId="urn:microsoft.com/office/officeart/2005/8/layout/hList1"/>
    <dgm:cxn modelId="{D89F4CF1-9910-FB45-88AA-512BF86C4ED7}" srcId="{49799926-76F2-5E42-905C-0A9C7030D172}" destId="{72545929-39AD-9845-8E1C-EB0A293AC85F}" srcOrd="2" destOrd="0" parTransId="{64C8E1CE-C829-724B-92DF-9739DE34C999}" sibTransId="{64850743-2D05-3247-8556-E5FF7E848BFF}"/>
    <dgm:cxn modelId="{86CC09BB-C310-704D-8773-A99DB930E3C3}" srcId="{49799926-76F2-5E42-905C-0A9C7030D172}" destId="{4EC096BA-C841-5A48-BDEA-A6DDFE518989}" srcOrd="1" destOrd="0" parTransId="{2F285119-8537-2C46-BE40-F3A85AC29690}" sibTransId="{39106DC7-49BA-DA44-B825-DDAA856004EC}"/>
    <dgm:cxn modelId="{7452C897-0493-EE48-A226-1FF60E543502}" type="presOf" srcId="{B847DE41-8305-2144-A53B-3476604F710C}" destId="{37766659-E0A5-5941-AD62-1FD2BBDA16EC}" srcOrd="0" destOrd="3" presId="urn:microsoft.com/office/officeart/2005/8/layout/hList1"/>
    <dgm:cxn modelId="{EF009A0B-6900-4D4F-9CFA-72D2D41D4342}" type="presOf" srcId="{80F7101B-D8E2-5E44-986D-C9C05258968C}" destId="{37766659-E0A5-5941-AD62-1FD2BBDA16EC}" srcOrd="0" destOrd="0" presId="urn:microsoft.com/office/officeart/2005/8/layout/hList1"/>
    <dgm:cxn modelId="{2C9D6078-2E64-BC4A-B2B9-BE686AB13C9E}" srcId="{9055E811-4BDB-B141-A9EB-AB8550CF4A36}" destId="{80F7101B-D8E2-5E44-986D-C9C05258968C}" srcOrd="0" destOrd="0" parTransId="{04878753-D1E4-3442-8744-9A9086632C1F}" sibTransId="{159709DF-8396-E747-B6C3-BD86654B288A}"/>
    <dgm:cxn modelId="{39883003-4435-D844-B6ED-B82268CA9137}" srcId="{9055E811-4BDB-B141-A9EB-AB8550CF4A36}" destId="{760E40E8-D010-854A-85CC-57E5F399802F}" srcOrd="1" destOrd="0" parTransId="{3D3769B0-6C78-C441-A9DE-1330430848B2}" sibTransId="{3B2C1A60-7AE6-8B46-BB2C-8D5C3B3F094E}"/>
    <dgm:cxn modelId="{B473A740-5060-E442-89F8-2D36F76DB0C5}" type="presOf" srcId="{760E40E8-D010-854A-85CC-57E5F399802F}" destId="{37766659-E0A5-5941-AD62-1FD2BBDA16EC}" srcOrd="0" destOrd="2" presId="urn:microsoft.com/office/officeart/2005/8/layout/hList1"/>
    <dgm:cxn modelId="{B28EFFB5-6B37-8245-927B-ACDEF670B263}" type="presOf" srcId="{9055E811-4BDB-B141-A9EB-AB8550CF4A36}" destId="{DA3549E3-29E6-3740-9A87-24A99178B9E1}" srcOrd="0" destOrd="0" presId="urn:microsoft.com/office/officeart/2005/8/layout/hList1"/>
    <dgm:cxn modelId="{71777220-F462-9243-BB63-73710B7491BB}" type="presOf" srcId="{65C27D30-987F-4041-A92F-B645133904BC}" destId="{99BB28AB-11DA-7840-94B0-1A872688E024}" srcOrd="0" destOrd="1" presId="urn:microsoft.com/office/officeart/2005/8/layout/hList1"/>
    <dgm:cxn modelId="{39669D70-3DC1-5D46-B2D0-53422A77A146}" type="presParOf" srcId="{63F53B55-2997-544D-A809-5664AED3C64C}" destId="{79E17D9C-CC32-A345-971F-A27FA0195CA8}" srcOrd="0" destOrd="0" presId="urn:microsoft.com/office/officeart/2005/8/layout/hList1"/>
    <dgm:cxn modelId="{2A4A459D-5437-9748-8DCB-2B999155152D}" type="presParOf" srcId="{79E17D9C-CC32-A345-971F-A27FA0195CA8}" destId="{DA3549E3-29E6-3740-9A87-24A99178B9E1}" srcOrd="0" destOrd="0" presId="urn:microsoft.com/office/officeart/2005/8/layout/hList1"/>
    <dgm:cxn modelId="{8A745923-DDBE-F748-89DD-98CEE9511B01}" type="presParOf" srcId="{79E17D9C-CC32-A345-971F-A27FA0195CA8}" destId="{37766659-E0A5-5941-AD62-1FD2BBDA16EC}" srcOrd="1" destOrd="0" presId="urn:microsoft.com/office/officeart/2005/8/layout/hList1"/>
    <dgm:cxn modelId="{34614C00-4AB0-4345-8A32-5799FD49BC83}" type="presParOf" srcId="{63F53B55-2997-544D-A809-5664AED3C64C}" destId="{727B9DDF-65D5-8E44-AC5A-F779ABDF1AAC}" srcOrd="1" destOrd="0" presId="urn:microsoft.com/office/officeart/2005/8/layout/hList1"/>
    <dgm:cxn modelId="{EF8D6838-9344-E648-9483-F7918A45BBD5}" type="presParOf" srcId="{63F53B55-2997-544D-A809-5664AED3C64C}" destId="{B3C6B573-6666-624D-80EA-B611BEA10450}" srcOrd="2" destOrd="0" presId="urn:microsoft.com/office/officeart/2005/8/layout/hList1"/>
    <dgm:cxn modelId="{1D20366A-FF62-804D-8FC7-800F416EF4D8}" type="presParOf" srcId="{B3C6B573-6666-624D-80EA-B611BEA10450}" destId="{203E6693-0A4A-4144-8EDC-10F121D9E9B1}" srcOrd="0" destOrd="0" presId="urn:microsoft.com/office/officeart/2005/8/layout/hList1"/>
    <dgm:cxn modelId="{997E4F86-FEF5-1B47-A72F-8E5830A8617B}" type="presParOf" srcId="{B3C6B573-6666-624D-80EA-B611BEA10450}" destId="{B7A2FADA-23CD-524E-8703-09DB2113ED81}" srcOrd="1" destOrd="0" presId="urn:microsoft.com/office/officeart/2005/8/layout/hList1"/>
    <dgm:cxn modelId="{062B15F0-6665-574F-AE69-FE62A523FC23}" type="presParOf" srcId="{63F53B55-2997-544D-A809-5664AED3C64C}" destId="{A112B1C8-D10F-B643-89C0-91E2AA23AFFB}" srcOrd="3" destOrd="0" presId="urn:microsoft.com/office/officeart/2005/8/layout/hList1"/>
    <dgm:cxn modelId="{2C9BFB5D-A083-3441-BDD1-EA07EC58F432}" type="presParOf" srcId="{63F53B55-2997-544D-A809-5664AED3C64C}" destId="{B654990C-CBE3-9C42-BD5B-97CBA4E68818}" srcOrd="4" destOrd="0" presId="urn:microsoft.com/office/officeart/2005/8/layout/hList1"/>
    <dgm:cxn modelId="{E2085974-5C70-2540-BA2F-5C4412E4C2B7}" type="presParOf" srcId="{B654990C-CBE3-9C42-BD5B-97CBA4E68818}" destId="{1D8306C0-1FD0-384A-826C-F06D5FF86526}" srcOrd="0" destOrd="0" presId="urn:microsoft.com/office/officeart/2005/8/layout/hList1"/>
    <dgm:cxn modelId="{6EF0DE02-079C-8E40-9188-4BACA72F8ECE}" type="presParOf" srcId="{B654990C-CBE3-9C42-BD5B-97CBA4E68818}" destId="{99BB28AB-11DA-7840-94B0-1A872688E0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4C01A3-180B-41C5-8CA1-837008FBA3B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16CEFF4-CA8F-47C7-9F6F-B380E9322BBA}">
      <dgm:prSet phldrT="[Text]" custT="1"/>
      <dgm:spPr>
        <a:solidFill>
          <a:srgbClr val="FF0000"/>
        </a:solidFill>
      </dgm:spPr>
      <dgm:t>
        <a:bodyPr/>
        <a:lstStyle/>
        <a:p>
          <a:r>
            <a:rPr lang="tr-TR" sz="1600" dirty="0" smtClean="0"/>
            <a:t>Güvenlik Sorunlarının Analizi</a:t>
          </a:r>
          <a:endParaRPr lang="en-GB" sz="1600" dirty="0"/>
        </a:p>
      </dgm:t>
    </dgm:pt>
    <dgm:pt modelId="{7E1FC7AC-0953-4A42-8E5F-0EE9337E9E8D}" type="parTrans" cxnId="{680FBDDD-0EC8-4C37-A094-6CFB49019A4A}">
      <dgm:prSet/>
      <dgm:spPr/>
      <dgm:t>
        <a:bodyPr/>
        <a:lstStyle/>
        <a:p>
          <a:endParaRPr lang="en-GB"/>
        </a:p>
      </dgm:t>
    </dgm:pt>
    <dgm:pt modelId="{8AFE3379-9E94-45E6-A871-8454FBF256D5}" type="sibTrans" cxnId="{680FBDDD-0EC8-4C37-A094-6CFB49019A4A}">
      <dgm:prSet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2A69C354-36FB-4149-9757-64931AF3C65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1600" dirty="0" err="1" smtClean="0"/>
            <a:t>Eylem</a:t>
          </a:r>
          <a:r>
            <a:rPr lang="en-GB" sz="1600" dirty="0" smtClean="0"/>
            <a:t> Plan</a:t>
          </a:r>
          <a:r>
            <a:rPr lang="tr-TR" sz="1600" dirty="0" smtClean="0"/>
            <a:t>ı Hazırlama</a:t>
          </a:r>
          <a:endParaRPr lang="en-GB" sz="1600" dirty="0"/>
        </a:p>
      </dgm:t>
    </dgm:pt>
    <dgm:pt modelId="{910B9826-742F-4650-A1DE-0C59DA1DF1E2}" type="parTrans" cxnId="{0FDA9411-006F-4F9C-98B5-10F94ECB7917}">
      <dgm:prSet/>
      <dgm:spPr/>
      <dgm:t>
        <a:bodyPr/>
        <a:lstStyle/>
        <a:p>
          <a:endParaRPr lang="en-GB"/>
        </a:p>
      </dgm:t>
    </dgm:pt>
    <dgm:pt modelId="{D235BFFA-4132-4668-A16E-938462F674EF}" type="sibTrans" cxnId="{0FDA9411-006F-4F9C-98B5-10F94ECB7917}">
      <dgm:prSet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FDC2D76B-9159-48DF-9CA0-EB5A218A4839}">
      <dgm:prSet phldrT="[Text]" custT="1"/>
      <dgm:spPr>
        <a:solidFill>
          <a:srgbClr val="C00000"/>
        </a:solidFill>
      </dgm:spPr>
      <dgm:t>
        <a:bodyPr/>
        <a:lstStyle/>
        <a:p>
          <a:r>
            <a:rPr lang="tr-TR" sz="1600" dirty="0" smtClean="0"/>
            <a:t>Paydaşların taahhütlerini belirtmeleri</a:t>
          </a:r>
          <a:endParaRPr lang="en-GB" sz="1600" dirty="0"/>
        </a:p>
      </dgm:t>
    </dgm:pt>
    <dgm:pt modelId="{1F072D20-A8DE-4E26-919B-2AD1B5613EF0}" type="parTrans" cxnId="{0029EB3B-F338-4E3B-A115-D0ED4A6260BF}">
      <dgm:prSet/>
      <dgm:spPr/>
      <dgm:t>
        <a:bodyPr/>
        <a:lstStyle/>
        <a:p>
          <a:endParaRPr lang="en-GB"/>
        </a:p>
      </dgm:t>
    </dgm:pt>
    <dgm:pt modelId="{E3E6BA32-C09B-4790-9C6F-ED4621247BD7}" type="sibTrans" cxnId="{0029EB3B-F338-4E3B-A115-D0ED4A6260BF}">
      <dgm:prSet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3EBA3869-E3EE-496C-AFDF-52292B94ECC2}">
      <dgm:prSet phldrT="[Text]" custT="1"/>
      <dgm:spPr>
        <a:solidFill>
          <a:srgbClr val="7030A0"/>
        </a:solidFill>
      </dgm:spPr>
      <dgm:t>
        <a:bodyPr/>
        <a:lstStyle/>
        <a:p>
          <a:r>
            <a:rPr lang="tr-TR" sz="1600" dirty="0" smtClean="0"/>
            <a:t>Uygulama</a:t>
          </a:r>
          <a:endParaRPr lang="en-GB" sz="1600" dirty="0"/>
        </a:p>
      </dgm:t>
    </dgm:pt>
    <dgm:pt modelId="{55B7C492-B517-49FC-9301-AF20579BC38A}" type="parTrans" cxnId="{EA1BB192-0974-48B9-8576-B7ED18541B0D}">
      <dgm:prSet/>
      <dgm:spPr/>
      <dgm:t>
        <a:bodyPr/>
        <a:lstStyle/>
        <a:p>
          <a:endParaRPr lang="en-GB"/>
        </a:p>
      </dgm:t>
    </dgm:pt>
    <dgm:pt modelId="{4F33A74E-C007-4031-9027-5D2B5DF309E7}" type="sibTrans" cxnId="{EA1BB192-0974-48B9-8576-B7ED18541B0D}">
      <dgm:prSet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29867032-9EC7-431F-AF87-A598C0AAB0A4}">
      <dgm:prSet phldrT="[Text]" custT="1"/>
      <dgm:spPr>
        <a:solidFill>
          <a:srgbClr val="00B050"/>
        </a:solidFill>
      </dgm:spPr>
      <dgm:t>
        <a:bodyPr/>
        <a:lstStyle/>
        <a:p>
          <a:r>
            <a:rPr lang="tr-TR" sz="1600" dirty="0" smtClean="0"/>
            <a:t>İzleme</a:t>
          </a:r>
          <a:endParaRPr lang="en-GB" sz="1600" dirty="0"/>
        </a:p>
      </dgm:t>
    </dgm:pt>
    <dgm:pt modelId="{635FA237-38C5-49E7-8BD3-2D87F7AA9A2F}" type="parTrans" cxnId="{6967CD2D-73FE-49D6-A7DE-CC2720BD0C0C}">
      <dgm:prSet/>
      <dgm:spPr/>
      <dgm:t>
        <a:bodyPr/>
        <a:lstStyle/>
        <a:p>
          <a:endParaRPr lang="en-GB"/>
        </a:p>
      </dgm:t>
    </dgm:pt>
    <dgm:pt modelId="{86A17B38-119C-404D-A741-1B2E51D34007}" type="sibTrans" cxnId="{6967CD2D-73FE-49D6-A7DE-CC2720BD0C0C}">
      <dgm:prSet/>
      <dgm:spPr>
        <a:solidFill>
          <a:srgbClr val="92D050"/>
        </a:solidFill>
      </dgm:spPr>
      <dgm:t>
        <a:bodyPr/>
        <a:lstStyle/>
        <a:p>
          <a:endParaRPr lang="en-GB"/>
        </a:p>
      </dgm:t>
    </dgm:pt>
    <dgm:pt modelId="{50FE6AA4-D396-4CEA-82CF-1D4E21587EEE}">
      <dgm:prSet custT="1"/>
      <dgm:spPr/>
      <dgm:t>
        <a:bodyPr/>
        <a:lstStyle/>
        <a:p>
          <a:r>
            <a:rPr lang="tr-TR" sz="1600" dirty="0" smtClean="0"/>
            <a:t>Önceliklere Karar Verme</a:t>
          </a:r>
          <a:endParaRPr lang="en-GB" sz="1600" dirty="0"/>
        </a:p>
      </dgm:t>
    </dgm:pt>
    <dgm:pt modelId="{F956A6BB-D3A3-4D98-9650-DA098FC64ABD}" type="parTrans" cxnId="{E947A204-F165-4A6B-B81C-CF5413D22F1D}">
      <dgm:prSet/>
      <dgm:spPr/>
      <dgm:t>
        <a:bodyPr/>
        <a:lstStyle/>
        <a:p>
          <a:endParaRPr lang="en-GB"/>
        </a:p>
      </dgm:t>
    </dgm:pt>
    <dgm:pt modelId="{966F7661-D8EC-439A-B4CA-889B5D4BB4F0}" type="sibTrans" cxnId="{E947A204-F165-4A6B-B81C-CF5413D22F1D}">
      <dgm:prSet/>
      <dgm:spPr/>
      <dgm:t>
        <a:bodyPr/>
        <a:lstStyle/>
        <a:p>
          <a:endParaRPr lang="en-GB"/>
        </a:p>
      </dgm:t>
    </dgm:pt>
    <dgm:pt modelId="{CB4C23A7-6D8A-4AE4-B327-B2089339C8F7}" type="pres">
      <dgm:prSet presAssocID="{F04C01A3-180B-41C5-8CA1-837008FBA3B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98705DF-B40D-4117-A99E-D9C7D20FBD0D}" type="pres">
      <dgm:prSet presAssocID="{616CEFF4-CA8F-47C7-9F6F-B380E9322BBA}" presName="node" presStyleLbl="node1" presStyleIdx="0" presStyleCnt="6" custRadScaleRad="2361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112B13-09E2-4A2E-8F65-600520D3399F}" type="pres">
      <dgm:prSet presAssocID="{8AFE3379-9E94-45E6-A871-8454FBF256D5}" presName="sibTrans" presStyleLbl="sibTrans2D1" presStyleIdx="0" presStyleCnt="6"/>
      <dgm:spPr/>
      <dgm:t>
        <a:bodyPr/>
        <a:lstStyle/>
        <a:p>
          <a:endParaRPr lang="en-GB"/>
        </a:p>
      </dgm:t>
    </dgm:pt>
    <dgm:pt modelId="{4630B0EF-FD9F-4F8E-A72D-0E9055A9EB8C}" type="pres">
      <dgm:prSet presAssocID="{8AFE3379-9E94-45E6-A871-8454FBF256D5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891F8B06-FC2E-4301-B08B-A7EFFA35F4A4}" type="pres">
      <dgm:prSet presAssocID="{50FE6AA4-D396-4CEA-82CF-1D4E21587EE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C0B6-9CF3-49E6-951C-60C6701369B6}" type="pres">
      <dgm:prSet presAssocID="{966F7661-D8EC-439A-B4CA-889B5D4BB4F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7581E004-F38D-4815-A938-FA7BC1BBF6F1}" type="pres">
      <dgm:prSet presAssocID="{966F7661-D8EC-439A-B4CA-889B5D4BB4F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BA073E62-878A-4B8F-B8AD-FD40CCA1D644}" type="pres">
      <dgm:prSet presAssocID="{2A69C354-36FB-4149-9757-64931AF3C6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370EAD-3027-4FC1-875B-4AA3FF6FE5AF}" type="pres">
      <dgm:prSet presAssocID="{D235BFFA-4132-4668-A16E-938462F674EF}" presName="sibTrans" presStyleLbl="sibTrans2D1" presStyleIdx="2" presStyleCnt="6"/>
      <dgm:spPr/>
      <dgm:t>
        <a:bodyPr/>
        <a:lstStyle/>
        <a:p>
          <a:endParaRPr lang="en-GB"/>
        </a:p>
      </dgm:t>
    </dgm:pt>
    <dgm:pt modelId="{A1546B7F-8AAC-4B44-9465-2BC243F3DCA7}" type="pres">
      <dgm:prSet presAssocID="{D235BFFA-4132-4668-A16E-938462F674EF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0554CB30-3E7E-4679-B7DE-F4E5021296B9}" type="pres">
      <dgm:prSet presAssocID="{FDC2D76B-9159-48DF-9CA0-EB5A218A483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803589-9D86-47F4-A275-263C34515A0E}" type="pres">
      <dgm:prSet presAssocID="{E3E6BA32-C09B-4790-9C6F-ED4621247BD7}" presName="sibTrans" presStyleLbl="sibTrans2D1" presStyleIdx="3" presStyleCnt="6" custLinFactNeighborX="-3379" custLinFactNeighborY="7984"/>
      <dgm:spPr/>
      <dgm:t>
        <a:bodyPr/>
        <a:lstStyle/>
        <a:p>
          <a:endParaRPr lang="en-GB"/>
        </a:p>
      </dgm:t>
    </dgm:pt>
    <dgm:pt modelId="{9E6077A5-C2C0-48EC-82BA-1314A753C9EC}" type="pres">
      <dgm:prSet presAssocID="{E3E6BA32-C09B-4790-9C6F-ED4621247BD7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8F58AD33-8603-4A8B-8610-137CB377312D}" type="pres">
      <dgm:prSet presAssocID="{3EBA3869-E3EE-496C-AFDF-52292B94ECC2}" presName="node" presStyleLbl="node1" presStyleIdx="4" presStyleCnt="6" custScaleX="1044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CAE50EF-F060-4DCA-B47D-4A0843C02462}" type="pres">
      <dgm:prSet presAssocID="{4F33A74E-C007-4031-9027-5D2B5DF309E7}" presName="sibTrans" presStyleLbl="sibTrans2D1" presStyleIdx="4" presStyleCnt="6"/>
      <dgm:spPr/>
      <dgm:t>
        <a:bodyPr/>
        <a:lstStyle/>
        <a:p>
          <a:endParaRPr lang="en-GB"/>
        </a:p>
      </dgm:t>
    </dgm:pt>
    <dgm:pt modelId="{DA331736-705D-4911-BDAE-007FB6E4902C}" type="pres">
      <dgm:prSet presAssocID="{4F33A74E-C007-4031-9027-5D2B5DF309E7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00B0655F-905C-4446-94C9-A239D6028E20}" type="pres">
      <dgm:prSet presAssocID="{29867032-9EC7-431F-AF87-A598C0AAB0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32A6CC-B106-4B86-A48C-3D57474D1D7C}" type="pres">
      <dgm:prSet presAssocID="{86A17B38-119C-404D-A741-1B2E51D34007}" presName="sibTrans" presStyleLbl="sibTrans2D1" presStyleIdx="5" presStyleCnt="6"/>
      <dgm:spPr/>
      <dgm:t>
        <a:bodyPr/>
        <a:lstStyle/>
        <a:p>
          <a:endParaRPr lang="en-GB"/>
        </a:p>
      </dgm:t>
    </dgm:pt>
    <dgm:pt modelId="{49F8BC3D-D0E9-4DAC-92E4-9A1F41B5F12D}" type="pres">
      <dgm:prSet presAssocID="{86A17B38-119C-404D-A741-1B2E51D34007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0FDA9411-006F-4F9C-98B5-10F94ECB7917}" srcId="{F04C01A3-180B-41C5-8CA1-837008FBA3B6}" destId="{2A69C354-36FB-4149-9757-64931AF3C655}" srcOrd="2" destOrd="0" parTransId="{910B9826-742F-4650-A1DE-0C59DA1DF1E2}" sibTransId="{D235BFFA-4132-4668-A16E-938462F674EF}"/>
    <dgm:cxn modelId="{511F23A7-FE27-604E-ACA2-CDC72B5BF2D3}" type="presOf" srcId="{86A17B38-119C-404D-A741-1B2E51D34007}" destId="{9732A6CC-B106-4B86-A48C-3D57474D1D7C}" srcOrd="0" destOrd="0" presId="urn:microsoft.com/office/officeart/2005/8/layout/cycle2"/>
    <dgm:cxn modelId="{EA1BB192-0974-48B9-8576-B7ED18541B0D}" srcId="{F04C01A3-180B-41C5-8CA1-837008FBA3B6}" destId="{3EBA3869-E3EE-496C-AFDF-52292B94ECC2}" srcOrd="4" destOrd="0" parTransId="{55B7C492-B517-49FC-9301-AF20579BC38A}" sibTransId="{4F33A74E-C007-4031-9027-5D2B5DF309E7}"/>
    <dgm:cxn modelId="{F0328B1A-9E22-4B45-B8AE-21B6C32A0ED7}" type="presOf" srcId="{8AFE3379-9E94-45E6-A871-8454FBF256D5}" destId="{4C112B13-09E2-4A2E-8F65-600520D3399F}" srcOrd="0" destOrd="0" presId="urn:microsoft.com/office/officeart/2005/8/layout/cycle2"/>
    <dgm:cxn modelId="{31F26162-22AA-D648-92FB-BD54D4BCC9E1}" type="presOf" srcId="{50FE6AA4-D396-4CEA-82CF-1D4E21587EEE}" destId="{891F8B06-FC2E-4301-B08B-A7EFFA35F4A4}" srcOrd="0" destOrd="0" presId="urn:microsoft.com/office/officeart/2005/8/layout/cycle2"/>
    <dgm:cxn modelId="{0029EB3B-F338-4E3B-A115-D0ED4A6260BF}" srcId="{F04C01A3-180B-41C5-8CA1-837008FBA3B6}" destId="{FDC2D76B-9159-48DF-9CA0-EB5A218A4839}" srcOrd="3" destOrd="0" parTransId="{1F072D20-A8DE-4E26-919B-2AD1B5613EF0}" sibTransId="{E3E6BA32-C09B-4790-9C6F-ED4621247BD7}"/>
    <dgm:cxn modelId="{680FBDDD-0EC8-4C37-A094-6CFB49019A4A}" srcId="{F04C01A3-180B-41C5-8CA1-837008FBA3B6}" destId="{616CEFF4-CA8F-47C7-9F6F-B380E9322BBA}" srcOrd="0" destOrd="0" parTransId="{7E1FC7AC-0953-4A42-8E5F-0EE9337E9E8D}" sibTransId="{8AFE3379-9E94-45E6-A871-8454FBF256D5}"/>
    <dgm:cxn modelId="{EB0D7A9C-90FD-1347-9BA1-B780D3F5A890}" type="presOf" srcId="{86A17B38-119C-404D-A741-1B2E51D34007}" destId="{49F8BC3D-D0E9-4DAC-92E4-9A1F41B5F12D}" srcOrd="1" destOrd="0" presId="urn:microsoft.com/office/officeart/2005/8/layout/cycle2"/>
    <dgm:cxn modelId="{F03663F6-A10C-FB41-BFE4-F59F84092756}" type="presOf" srcId="{E3E6BA32-C09B-4790-9C6F-ED4621247BD7}" destId="{AC803589-9D86-47F4-A275-263C34515A0E}" srcOrd="0" destOrd="0" presId="urn:microsoft.com/office/officeart/2005/8/layout/cycle2"/>
    <dgm:cxn modelId="{8BEE8E4F-F511-D543-A12E-FCAECBA500AE}" type="presOf" srcId="{966F7661-D8EC-439A-B4CA-889B5D4BB4F0}" destId="{E7EFC0B6-9CF3-49E6-951C-60C6701369B6}" srcOrd="0" destOrd="0" presId="urn:microsoft.com/office/officeart/2005/8/layout/cycle2"/>
    <dgm:cxn modelId="{7C2A551C-BB84-0740-9AAB-182F4964BC87}" type="presOf" srcId="{616CEFF4-CA8F-47C7-9F6F-B380E9322BBA}" destId="{398705DF-B40D-4117-A99E-D9C7D20FBD0D}" srcOrd="0" destOrd="0" presId="urn:microsoft.com/office/officeart/2005/8/layout/cycle2"/>
    <dgm:cxn modelId="{B9F0E68F-FFF3-CD41-AE9E-AB5E9487C6CC}" type="presOf" srcId="{3EBA3869-E3EE-496C-AFDF-52292B94ECC2}" destId="{8F58AD33-8603-4A8B-8610-137CB377312D}" srcOrd="0" destOrd="0" presId="urn:microsoft.com/office/officeart/2005/8/layout/cycle2"/>
    <dgm:cxn modelId="{79F6F441-6C29-2B4D-88D4-75E4ACF5C6DD}" type="presOf" srcId="{8AFE3379-9E94-45E6-A871-8454FBF256D5}" destId="{4630B0EF-FD9F-4F8E-A72D-0E9055A9EB8C}" srcOrd="1" destOrd="0" presId="urn:microsoft.com/office/officeart/2005/8/layout/cycle2"/>
    <dgm:cxn modelId="{267AF74B-C47B-1D44-9F14-9B3DDCDC4AC6}" type="presOf" srcId="{29867032-9EC7-431F-AF87-A598C0AAB0A4}" destId="{00B0655F-905C-4446-94C9-A239D6028E20}" srcOrd="0" destOrd="0" presId="urn:microsoft.com/office/officeart/2005/8/layout/cycle2"/>
    <dgm:cxn modelId="{704EA8FF-E1AC-694D-A13A-5B383214DF56}" type="presOf" srcId="{D235BFFA-4132-4668-A16E-938462F674EF}" destId="{A1546B7F-8AAC-4B44-9465-2BC243F3DCA7}" srcOrd="1" destOrd="0" presId="urn:microsoft.com/office/officeart/2005/8/layout/cycle2"/>
    <dgm:cxn modelId="{6967CD2D-73FE-49D6-A7DE-CC2720BD0C0C}" srcId="{F04C01A3-180B-41C5-8CA1-837008FBA3B6}" destId="{29867032-9EC7-431F-AF87-A598C0AAB0A4}" srcOrd="5" destOrd="0" parTransId="{635FA237-38C5-49E7-8BD3-2D87F7AA9A2F}" sibTransId="{86A17B38-119C-404D-A741-1B2E51D34007}"/>
    <dgm:cxn modelId="{94EAAB3A-70BE-124E-9FE3-364A7444DD6E}" type="presOf" srcId="{D235BFFA-4132-4668-A16E-938462F674EF}" destId="{E9370EAD-3027-4FC1-875B-4AA3FF6FE5AF}" srcOrd="0" destOrd="0" presId="urn:microsoft.com/office/officeart/2005/8/layout/cycle2"/>
    <dgm:cxn modelId="{26DC9FF8-39A7-344E-831A-B659591BF979}" type="presOf" srcId="{2A69C354-36FB-4149-9757-64931AF3C655}" destId="{BA073E62-878A-4B8F-B8AD-FD40CCA1D644}" srcOrd="0" destOrd="0" presId="urn:microsoft.com/office/officeart/2005/8/layout/cycle2"/>
    <dgm:cxn modelId="{E947A204-F165-4A6B-B81C-CF5413D22F1D}" srcId="{F04C01A3-180B-41C5-8CA1-837008FBA3B6}" destId="{50FE6AA4-D396-4CEA-82CF-1D4E21587EEE}" srcOrd="1" destOrd="0" parTransId="{F956A6BB-D3A3-4D98-9650-DA098FC64ABD}" sibTransId="{966F7661-D8EC-439A-B4CA-889B5D4BB4F0}"/>
    <dgm:cxn modelId="{EE5D34D1-687B-D948-98AE-0951F9853AAB}" type="presOf" srcId="{E3E6BA32-C09B-4790-9C6F-ED4621247BD7}" destId="{9E6077A5-C2C0-48EC-82BA-1314A753C9EC}" srcOrd="1" destOrd="0" presId="urn:microsoft.com/office/officeart/2005/8/layout/cycle2"/>
    <dgm:cxn modelId="{E815858B-E634-B44F-85A5-C8CBEDEF4E4B}" type="presOf" srcId="{F04C01A3-180B-41C5-8CA1-837008FBA3B6}" destId="{CB4C23A7-6D8A-4AE4-B327-B2089339C8F7}" srcOrd="0" destOrd="0" presId="urn:microsoft.com/office/officeart/2005/8/layout/cycle2"/>
    <dgm:cxn modelId="{0E9DAEAA-4C98-1C47-9B82-36208977DED6}" type="presOf" srcId="{4F33A74E-C007-4031-9027-5D2B5DF309E7}" destId="{0CAE50EF-F060-4DCA-B47D-4A0843C02462}" srcOrd="0" destOrd="0" presId="urn:microsoft.com/office/officeart/2005/8/layout/cycle2"/>
    <dgm:cxn modelId="{4EA06FC9-EEE1-904F-B0A9-305E9F6D8455}" type="presOf" srcId="{966F7661-D8EC-439A-B4CA-889B5D4BB4F0}" destId="{7581E004-F38D-4815-A938-FA7BC1BBF6F1}" srcOrd="1" destOrd="0" presId="urn:microsoft.com/office/officeart/2005/8/layout/cycle2"/>
    <dgm:cxn modelId="{837CD4F2-04A3-A54F-8EEE-630A050B6CE9}" type="presOf" srcId="{FDC2D76B-9159-48DF-9CA0-EB5A218A4839}" destId="{0554CB30-3E7E-4679-B7DE-F4E5021296B9}" srcOrd="0" destOrd="0" presId="urn:microsoft.com/office/officeart/2005/8/layout/cycle2"/>
    <dgm:cxn modelId="{A6FE9E6E-CA01-B84E-A861-C36BC0615665}" type="presOf" srcId="{4F33A74E-C007-4031-9027-5D2B5DF309E7}" destId="{DA331736-705D-4911-BDAE-007FB6E4902C}" srcOrd="1" destOrd="0" presId="urn:microsoft.com/office/officeart/2005/8/layout/cycle2"/>
    <dgm:cxn modelId="{EF1919E8-EAEC-C742-A29D-796063D4A6BC}" type="presParOf" srcId="{CB4C23A7-6D8A-4AE4-B327-B2089339C8F7}" destId="{398705DF-B40D-4117-A99E-D9C7D20FBD0D}" srcOrd="0" destOrd="0" presId="urn:microsoft.com/office/officeart/2005/8/layout/cycle2"/>
    <dgm:cxn modelId="{FDA316DC-48C5-F444-800D-C718F68B21F9}" type="presParOf" srcId="{CB4C23A7-6D8A-4AE4-B327-B2089339C8F7}" destId="{4C112B13-09E2-4A2E-8F65-600520D3399F}" srcOrd="1" destOrd="0" presId="urn:microsoft.com/office/officeart/2005/8/layout/cycle2"/>
    <dgm:cxn modelId="{7142BEF3-727C-8E4F-965B-787585FB363F}" type="presParOf" srcId="{4C112B13-09E2-4A2E-8F65-600520D3399F}" destId="{4630B0EF-FD9F-4F8E-A72D-0E9055A9EB8C}" srcOrd="0" destOrd="0" presId="urn:microsoft.com/office/officeart/2005/8/layout/cycle2"/>
    <dgm:cxn modelId="{B3A167E2-22F9-A243-8C35-1900742794FB}" type="presParOf" srcId="{CB4C23A7-6D8A-4AE4-B327-B2089339C8F7}" destId="{891F8B06-FC2E-4301-B08B-A7EFFA35F4A4}" srcOrd="2" destOrd="0" presId="urn:microsoft.com/office/officeart/2005/8/layout/cycle2"/>
    <dgm:cxn modelId="{2919B3FF-4E1A-2944-A37A-54E9D0FE6D8C}" type="presParOf" srcId="{CB4C23A7-6D8A-4AE4-B327-B2089339C8F7}" destId="{E7EFC0B6-9CF3-49E6-951C-60C6701369B6}" srcOrd="3" destOrd="0" presId="urn:microsoft.com/office/officeart/2005/8/layout/cycle2"/>
    <dgm:cxn modelId="{659F587E-FC6C-F14A-AF5F-D1BFDA743CF8}" type="presParOf" srcId="{E7EFC0B6-9CF3-49E6-951C-60C6701369B6}" destId="{7581E004-F38D-4815-A938-FA7BC1BBF6F1}" srcOrd="0" destOrd="0" presId="urn:microsoft.com/office/officeart/2005/8/layout/cycle2"/>
    <dgm:cxn modelId="{4546E623-7095-8C40-BC53-DE2765C32EF7}" type="presParOf" srcId="{CB4C23A7-6D8A-4AE4-B327-B2089339C8F7}" destId="{BA073E62-878A-4B8F-B8AD-FD40CCA1D644}" srcOrd="4" destOrd="0" presId="urn:microsoft.com/office/officeart/2005/8/layout/cycle2"/>
    <dgm:cxn modelId="{1EF0643E-9008-3542-98BB-EA0B15F21908}" type="presParOf" srcId="{CB4C23A7-6D8A-4AE4-B327-B2089339C8F7}" destId="{E9370EAD-3027-4FC1-875B-4AA3FF6FE5AF}" srcOrd="5" destOrd="0" presId="urn:microsoft.com/office/officeart/2005/8/layout/cycle2"/>
    <dgm:cxn modelId="{7A87360E-DD6E-A54D-B9CA-BFEBEA959471}" type="presParOf" srcId="{E9370EAD-3027-4FC1-875B-4AA3FF6FE5AF}" destId="{A1546B7F-8AAC-4B44-9465-2BC243F3DCA7}" srcOrd="0" destOrd="0" presId="urn:microsoft.com/office/officeart/2005/8/layout/cycle2"/>
    <dgm:cxn modelId="{C7D4782A-EBBE-CA48-B943-FC9380FB0CCE}" type="presParOf" srcId="{CB4C23A7-6D8A-4AE4-B327-B2089339C8F7}" destId="{0554CB30-3E7E-4679-B7DE-F4E5021296B9}" srcOrd="6" destOrd="0" presId="urn:microsoft.com/office/officeart/2005/8/layout/cycle2"/>
    <dgm:cxn modelId="{E17C3ADB-3131-8747-86AE-C6401F500482}" type="presParOf" srcId="{CB4C23A7-6D8A-4AE4-B327-B2089339C8F7}" destId="{AC803589-9D86-47F4-A275-263C34515A0E}" srcOrd="7" destOrd="0" presId="urn:microsoft.com/office/officeart/2005/8/layout/cycle2"/>
    <dgm:cxn modelId="{4C86D9B6-D82B-4E46-A519-FAE6BB6220EF}" type="presParOf" srcId="{AC803589-9D86-47F4-A275-263C34515A0E}" destId="{9E6077A5-C2C0-48EC-82BA-1314A753C9EC}" srcOrd="0" destOrd="0" presId="urn:microsoft.com/office/officeart/2005/8/layout/cycle2"/>
    <dgm:cxn modelId="{8660AF67-1224-CD46-B7F1-714DB9D230EA}" type="presParOf" srcId="{CB4C23A7-6D8A-4AE4-B327-B2089339C8F7}" destId="{8F58AD33-8603-4A8B-8610-137CB377312D}" srcOrd="8" destOrd="0" presId="urn:microsoft.com/office/officeart/2005/8/layout/cycle2"/>
    <dgm:cxn modelId="{35F32ADC-C5AF-0543-BF91-91AAD9184821}" type="presParOf" srcId="{CB4C23A7-6D8A-4AE4-B327-B2089339C8F7}" destId="{0CAE50EF-F060-4DCA-B47D-4A0843C02462}" srcOrd="9" destOrd="0" presId="urn:microsoft.com/office/officeart/2005/8/layout/cycle2"/>
    <dgm:cxn modelId="{516661F7-C2C0-C749-841C-C5C9DAEE5945}" type="presParOf" srcId="{0CAE50EF-F060-4DCA-B47D-4A0843C02462}" destId="{DA331736-705D-4911-BDAE-007FB6E4902C}" srcOrd="0" destOrd="0" presId="urn:microsoft.com/office/officeart/2005/8/layout/cycle2"/>
    <dgm:cxn modelId="{62FFCEF0-419E-2F4F-A809-94D6925DCCD3}" type="presParOf" srcId="{CB4C23A7-6D8A-4AE4-B327-B2089339C8F7}" destId="{00B0655F-905C-4446-94C9-A239D6028E20}" srcOrd="10" destOrd="0" presId="urn:microsoft.com/office/officeart/2005/8/layout/cycle2"/>
    <dgm:cxn modelId="{B1C4A369-5CB5-B14B-9FFA-9AD3FF60031E}" type="presParOf" srcId="{CB4C23A7-6D8A-4AE4-B327-B2089339C8F7}" destId="{9732A6CC-B106-4B86-A48C-3D57474D1D7C}" srcOrd="11" destOrd="0" presId="urn:microsoft.com/office/officeart/2005/8/layout/cycle2"/>
    <dgm:cxn modelId="{AB528051-BF84-7C41-97D6-F00173FC281C}" type="presParOf" srcId="{9732A6CC-B106-4B86-A48C-3D57474D1D7C}" destId="{49F8BC3D-D0E9-4DAC-92E4-9A1F41B5F1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EC29EC-8FB6-4B92-B138-003B80DF9C02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3E2AEF0-AA54-42E8-AFF1-D8F9F0FB84CB}">
      <dgm:prSet phldrT="[Metin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600" dirty="0" smtClean="0">
              <a:solidFill>
                <a:schemeClr val="tx1"/>
              </a:solidFill>
            </a:rPr>
            <a:t>YGK’LARIN KURULUŞU VE ANALİZ</a:t>
          </a:r>
        </a:p>
      </dgm:t>
    </dgm:pt>
    <dgm:pt modelId="{74729F41-8D0C-452D-81FF-6ED3B1ECB49D}" type="parTrans" cxnId="{6564922B-0CB3-48A6-A817-94699A59F2D4}">
      <dgm:prSet/>
      <dgm:spPr/>
      <dgm:t>
        <a:bodyPr/>
        <a:lstStyle/>
        <a:p>
          <a:endParaRPr lang="tr-TR"/>
        </a:p>
      </dgm:t>
    </dgm:pt>
    <dgm:pt modelId="{36E36913-37D6-4F29-9C4E-053F857FF798}" type="sibTrans" cxnId="{6564922B-0CB3-48A6-A817-94699A59F2D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/>
        </a:p>
      </dgm:t>
    </dgm:pt>
    <dgm:pt modelId="{E30F9039-20F6-4FAD-917F-A13D4A5FD48D}">
      <dgm:prSet phldrT="[Metin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500" dirty="0" smtClean="0">
              <a:solidFill>
                <a:schemeClr val="tx1"/>
              </a:solidFill>
            </a:rPr>
            <a:t>TASLAK PLANIN HAZIRLANMASI</a:t>
          </a:r>
          <a:endParaRPr lang="tr-TR" sz="2500" dirty="0">
            <a:solidFill>
              <a:schemeClr val="tx1"/>
            </a:solidFill>
          </a:endParaRPr>
        </a:p>
      </dgm:t>
    </dgm:pt>
    <dgm:pt modelId="{3C08C273-3521-4BBB-A005-50FAEC5EB258}" type="parTrans" cxnId="{0DD1FCDD-F4A5-45E5-A43C-669C217D9C99}">
      <dgm:prSet/>
      <dgm:spPr/>
      <dgm:t>
        <a:bodyPr/>
        <a:lstStyle/>
        <a:p>
          <a:endParaRPr lang="tr-TR"/>
        </a:p>
      </dgm:t>
    </dgm:pt>
    <dgm:pt modelId="{0E973120-D886-438B-A87E-89A703415C28}" type="sibTrans" cxnId="{0DD1FCDD-F4A5-45E5-A43C-669C217D9C9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tr-TR"/>
        </a:p>
      </dgm:t>
    </dgm:pt>
    <dgm:pt modelId="{FA01239C-004D-495B-B5D8-EC489A2AFC30}">
      <dgm:prSet phldrT="[Metin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2600" dirty="0" smtClean="0"/>
            <a:t>NİHAİ PLAN+ İMZALAR+UYGULAMA</a:t>
          </a:r>
          <a:endParaRPr lang="tr-TR" sz="2600" dirty="0"/>
        </a:p>
      </dgm:t>
    </dgm:pt>
    <dgm:pt modelId="{6303024D-8E6D-4693-B025-CA5409A27510}" type="parTrans" cxnId="{70CB52B5-ED7B-4012-9527-03CF7ED713D9}">
      <dgm:prSet/>
      <dgm:spPr/>
      <dgm:t>
        <a:bodyPr/>
        <a:lstStyle/>
        <a:p>
          <a:endParaRPr lang="tr-TR"/>
        </a:p>
      </dgm:t>
    </dgm:pt>
    <dgm:pt modelId="{5ED11538-7F17-400A-B203-35215EA24733}" type="sibTrans" cxnId="{70CB52B5-ED7B-4012-9527-03CF7ED713D9}">
      <dgm:prSet/>
      <dgm:spPr/>
      <dgm:t>
        <a:bodyPr/>
        <a:lstStyle/>
        <a:p>
          <a:endParaRPr lang="tr-TR"/>
        </a:p>
      </dgm:t>
    </dgm:pt>
    <dgm:pt modelId="{6BC3E662-DC39-47AE-96F8-E444274CF23E}" type="pres">
      <dgm:prSet presAssocID="{FDEC29EC-8FB6-4B92-B138-003B80DF9C02}" presName="linearFlow" presStyleCnt="0">
        <dgm:presLayoutVars>
          <dgm:resizeHandles val="exact"/>
        </dgm:presLayoutVars>
      </dgm:prSet>
      <dgm:spPr/>
    </dgm:pt>
    <dgm:pt modelId="{9F41A1AF-5B5C-4BE0-B862-5D2675FCD50C}" type="pres">
      <dgm:prSet presAssocID="{33E2AEF0-AA54-42E8-AFF1-D8F9F0FB84CB}" presName="node" presStyleLbl="node1" presStyleIdx="0" presStyleCnt="3" custLinFactNeighborX="-44305" custLinFactNeighborY="106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D65809-93B6-4486-AB1D-09FA0EF59511}" type="pres">
      <dgm:prSet presAssocID="{36E36913-37D6-4F29-9C4E-053F857FF798}" presName="sibTrans" presStyleLbl="sibTrans2D1" presStyleIdx="0" presStyleCnt="2"/>
      <dgm:spPr/>
      <dgm:t>
        <a:bodyPr/>
        <a:lstStyle/>
        <a:p>
          <a:endParaRPr lang="tr-TR"/>
        </a:p>
      </dgm:t>
    </dgm:pt>
    <dgm:pt modelId="{68F6BB30-9E9C-4138-B9FA-4AB9458F4281}" type="pres">
      <dgm:prSet presAssocID="{36E36913-37D6-4F29-9C4E-053F857FF798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BBF26E71-1680-452C-92AD-E3247B2AE99B}" type="pres">
      <dgm:prSet presAssocID="{E30F9039-20F6-4FAD-917F-A13D4A5FD48D}" presName="node" presStyleLbl="node1" presStyleIdx="1" presStyleCnt="3" custLinFactNeighborX="-44305" custLinFactNeighborY="-12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301C73D-03FF-4245-A6E2-CE09757ABC1E}" type="pres">
      <dgm:prSet presAssocID="{0E973120-D886-438B-A87E-89A703415C28}" presName="sibTrans" presStyleLbl="sibTrans2D1" presStyleIdx="1" presStyleCnt="2"/>
      <dgm:spPr/>
      <dgm:t>
        <a:bodyPr/>
        <a:lstStyle/>
        <a:p>
          <a:endParaRPr lang="tr-TR"/>
        </a:p>
      </dgm:t>
    </dgm:pt>
    <dgm:pt modelId="{721C1726-6356-4D1A-AE3C-17EFA94B1721}" type="pres">
      <dgm:prSet presAssocID="{0E973120-D886-438B-A87E-89A703415C28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114E418F-41FC-46FE-9335-DE01E8498543}" type="pres">
      <dgm:prSet presAssocID="{FA01239C-004D-495B-B5D8-EC489A2AFC30}" presName="node" presStyleLbl="node1" presStyleIdx="2" presStyleCnt="3" custLinFactNeighborX="-46119" custLinFactNeighborY="-133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BA7AF3E-BA79-CE49-BF1C-35AA015FB94F}" type="presOf" srcId="{0E973120-D886-438B-A87E-89A703415C28}" destId="{721C1726-6356-4D1A-AE3C-17EFA94B1721}" srcOrd="1" destOrd="0" presId="urn:microsoft.com/office/officeart/2005/8/layout/process2"/>
    <dgm:cxn modelId="{1A4B8D43-BB42-7A4F-8173-57144AD80BDC}" type="presOf" srcId="{36E36913-37D6-4F29-9C4E-053F857FF798}" destId="{68F6BB30-9E9C-4138-B9FA-4AB9458F4281}" srcOrd="1" destOrd="0" presId="urn:microsoft.com/office/officeart/2005/8/layout/process2"/>
    <dgm:cxn modelId="{3418A592-8AA5-464B-93F0-38552B1E68A8}" type="presOf" srcId="{0E973120-D886-438B-A87E-89A703415C28}" destId="{0301C73D-03FF-4245-A6E2-CE09757ABC1E}" srcOrd="0" destOrd="0" presId="urn:microsoft.com/office/officeart/2005/8/layout/process2"/>
    <dgm:cxn modelId="{0DD1FCDD-F4A5-45E5-A43C-669C217D9C99}" srcId="{FDEC29EC-8FB6-4B92-B138-003B80DF9C02}" destId="{E30F9039-20F6-4FAD-917F-A13D4A5FD48D}" srcOrd="1" destOrd="0" parTransId="{3C08C273-3521-4BBB-A005-50FAEC5EB258}" sibTransId="{0E973120-D886-438B-A87E-89A703415C28}"/>
    <dgm:cxn modelId="{70CB52B5-ED7B-4012-9527-03CF7ED713D9}" srcId="{FDEC29EC-8FB6-4B92-B138-003B80DF9C02}" destId="{FA01239C-004D-495B-B5D8-EC489A2AFC30}" srcOrd="2" destOrd="0" parTransId="{6303024D-8E6D-4693-B025-CA5409A27510}" sibTransId="{5ED11538-7F17-400A-B203-35215EA24733}"/>
    <dgm:cxn modelId="{13E3DC89-5815-1D4A-B8A9-65B8E28B7C33}" type="presOf" srcId="{33E2AEF0-AA54-42E8-AFF1-D8F9F0FB84CB}" destId="{9F41A1AF-5B5C-4BE0-B862-5D2675FCD50C}" srcOrd="0" destOrd="0" presId="urn:microsoft.com/office/officeart/2005/8/layout/process2"/>
    <dgm:cxn modelId="{5156F5AC-54A6-034D-AB71-CA1B817B564F}" type="presOf" srcId="{E30F9039-20F6-4FAD-917F-A13D4A5FD48D}" destId="{BBF26E71-1680-452C-92AD-E3247B2AE99B}" srcOrd="0" destOrd="0" presId="urn:microsoft.com/office/officeart/2005/8/layout/process2"/>
    <dgm:cxn modelId="{6382B106-6B45-F343-8C62-891B91FF28E1}" type="presOf" srcId="{36E36913-37D6-4F29-9C4E-053F857FF798}" destId="{5DD65809-93B6-4486-AB1D-09FA0EF59511}" srcOrd="0" destOrd="0" presId="urn:microsoft.com/office/officeart/2005/8/layout/process2"/>
    <dgm:cxn modelId="{D3E5DA4D-883C-0644-8AAC-BD3E3A353C86}" type="presOf" srcId="{FA01239C-004D-495B-B5D8-EC489A2AFC30}" destId="{114E418F-41FC-46FE-9335-DE01E8498543}" srcOrd="0" destOrd="0" presId="urn:microsoft.com/office/officeart/2005/8/layout/process2"/>
    <dgm:cxn modelId="{6564922B-0CB3-48A6-A817-94699A59F2D4}" srcId="{FDEC29EC-8FB6-4B92-B138-003B80DF9C02}" destId="{33E2AEF0-AA54-42E8-AFF1-D8F9F0FB84CB}" srcOrd="0" destOrd="0" parTransId="{74729F41-8D0C-452D-81FF-6ED3B1ECB49D}" sibTransId="{36E36913-37D6-4F29-9C4E-053F857FF798}"/>
    <dgm:cxn modelId="{321098CC-C8DC-4945-9385-B32D692BA769}" type="presOf" srcId="{FDEC29EC-8FB6-4B92-B138-003B80DF9C02}" destId="{6BC3E662-DC39-47AE-96F8-E444274CF23E}" srcOrd="0" destOrd="0" presId="urn:microsoft.com/office/officeart/2005/8/layout/process2"/>
    <dgm:cxn modelId="{683BFC58-79B3-5D44-B2CF-F45A1E742B23}" type="presParOf" srcId="{6BC3E662-DC39-47AE-96F8-E444274CF23E}" destId="{9F41A1AF-5B5C-4BE0-B862-5D2675FCD50C}" srcOrd="0" destOrd="0" presId="urn:microsoft.com/office/officeart/2005/8/layout/process2"/>
    <dgm:cxn modelId="{2C46F28D-6EF4-1E43-84BD-63C486ACF775}" type="presParOf" srcId="{6BC3E662-DC39-47AE-96F8-E444274CF23E}" destId="{5DD65809-93B6-4486-AB1D-09FA0EF59511}" srcOrd="1" destOrd="0" presId="urn:microsoft.com/office/officeart/2005/8/layout/process2"/>
    <dgm:cxn modelId="{C6DCFF82-1476-AA43-A72D-4B2B43BF3AEF}" type="presParOf" srcId="{5DD65809-93B6-4486-AB1D-09FA0EF59511}" destId="{68F6BB30-9E9C-4138-B9FA-4AB9458F4281}" srcOrd="0" destOrd="0" presId="urn:microsoft.com/office/officeart/2005/8/layout/process2"/>
    <dgm:cxn modelId="{4EF53158-4593-994D-8429-1809B6A1BAF6}" type="presParOf" srcId="{6BC3E662-DC39-47AE-96F8-E444274CF23E}" destId="{BBF26E71-1680-452C-92AD-E3247B2AE99B}" srcOrd="2" destOrd="0" presId="urn:microsoft.com/office/officeart/2005/8/layout/process2"/>
    <dgm:cxn modelId="{C7E7914C-1C6F-D84F-B82B-97CF3A94ED23}" type="presParOf" srcId="{6BC3E662-DC39-47AE-96F8-E444274CF23E}" destId="{0301C73D-03FF-4245-A6E2-CE09757ABC1E}" srcOrd="3" destOrd="0" presId="urn:microsoft.com/office/officeart/2005/8/layout/process2"/>
    <dgm:cxn modelId="{545DA6FB-6EA3-3B46-849D-433C4A24352C}" type="presParOf" srcId="{0301C73D-03FF-4245-A6E2-CE09757ABC1E}" destId="{721C1726-6356-4D1A-AE3C-17EFA94B1721}" srcOrd="0" destOrd="0" presId="urn:microsoft.com/office/officeart/2005/8/layout/process2"/>
    <dgm:cxn modelId="{BB579D70-75AD-CB4F-84A4-A47D6713D1B2}" type="presParOf" srcId="{6BC3E662-DC39-47AE-96F8-E444274CF23E}" destId="{114E418F-41FC-46FE-9335-DE01E849854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7ACA7-8B2D-144C-AD91-9DF7F61CCAEB}">
      <dsp:nvSpPr>
        <dsp:cNvPr id="0" name=""/>
        <dsp:cNvSpPr/>
      </dsp:nvSpPr>
      <dsp:spPr>
        <a:xfrm>
          <a:off x="2626" y="980234"/>
          <a:ext cx="3199726" cy="127989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Güvenlik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Meselelerinin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Belirlenmesi</a:t>
          </a:r>
          <a:endParaRPr lang="en-US" sz="2300" kern="1200" dirty="0"/>
        </a:p>
      </dsp:txBody>
      <dsp:txXfrm>
        <a:off x="642571" y="980234"/>
        <a:ext cx="1919836" cy="1279890"/>
      </dsp:txXfrm>
    </dsp:sp>
    <dsp:sp modelId="{FBEF7894-20AC-4E43-B767-86A463795E52}">
      <dsp:nvSpPr>
        <dsp:cNvPr id="0" name=""/>
        <dsp:cNvSpPr/>
      </dsp:nvSpPr>
      <dsp:spPr>
        <a:xfrm>
          <a:off x="2882380" y="980234"/>
          <a:ext cx="3199726" cy="127989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Güvenlik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önceliklerinin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tespit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edilmesi</a:t>
          </a:r>
          <a:endParaRPr lang="en-US" sz="2300" kern="1200" dirty="0"/>
        </a:p>
      </dsp:txBody>
      <dsp:txXfrm>
        <a:off x="3522325" y="980234"/>
        <a:ext cx="1919836" cy="1279890"/>
      </dsp:txXfrm>
    </dsp:sp>
    <dsp:sp modelId="{A5434E94-5828-D940-8146-98BEE7FA4522}">
      <dsp:nvSpPr>
        <dsp:cNvPr id="0" name=""/>
        <dsp:cNvSpPr/>
      </dsp:nvSpPr>
      <dsp:spPr>
        <a:xfrm>
          <a:off x="5762134" y="980234"/>
          <a:ext cx="3199726" cy="127989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Eylem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Planının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Hazırlanması</a:t>
          </a:r>
          <a:endParaRPr lang="en-US" sz="2300" kern="1200" dirty="0"/>
        </a:p>
      </dsp:txBody>
      <dsp:txXfrm>
        <a:off x="6402079" y="980234"/>
        <a:ext cx="1919836" cy="1279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05E80F-623A-E343-A686-7659E098F9A5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C00967-AAA0-EB4C-BDFF-2450C300F6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67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32FB6E1F-BE29-484A-B769-3C2D70EBCBB4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pPr>
              <a:defRPr/>
            </a:pPr>
            <a:fld id="{56950E3B-F267-274A-80B1-1D37194774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755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6CD940-8218-3249-AD15-098E22E3A68C}" type="slidenum">
              <a:rPr lang="tr-TR" sz="1200">
                <a:latin typeface="Calibri" charset="0"/>
              </a:rPr>
              <a:pPr/>
              <a:t>1</a:t>
            </a:fld>
            <a:endParaRPr lang="tr-TR" sz="12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7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8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993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0BE53D-8913-9D47-90F3-B7E9567FD090}" type="slidenum">
              <a:rPr lang="en-US" sz="1200">
                <a:latin typeface="Calibri" charset="0"/>
              </a:rPr>
              <a:pPr/>
              <a:t>23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5517A3-671D-E445-AC92-E33870016542}" type="slidenum">
              <a:rPr lang="en-GB" sz="1200">
                <a:latin typeface="Calibri" charset="0"/>
              </a:rPr>
              <a:pPr/>
              <a:t>25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A428DC-544F-6142-A54A-82A42698BC6B}" type="slidenum">
              <a:rPr lang="tr-TR" sz="1200">
                <a:latin typeface="Calibri" charset="0"/>
              </a:rPr>
              <a:pPr/>
              <a:t>26</a:t>
            </a:fld>
            <a:endParaRPr lang="tr-TR" sz="1200">
              <a:latin typeface="Calibri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7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5AA825-B1F2-054C-A1DA-790A14E07286}" type="slidenum">
              <a:rPr lang="tr-TR" sz="1200">
                <a:latin typeface="Calibri" charset="0"/>
              </a:rPr>
              <a:pPr/>
              <a:t>32</a:t>
            </a:fld>
            <a:endParaRPr lang="tr-TR" sz="1200">
              <a:latin typeface="Calibri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7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Sayın valim, değerli katılımcılar,</a:t>
            </a:r>
          </a:p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Ben YGK’ların yapısı işleyişi ve Malatyada kurulacak pilot modeli sunacağım.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Çünkü komisyonlar pilot uygulama kapsamında çalışacaklar ve karar alıcı bir mekanizma olarak konumlandırılmamışlardır.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21E0AD-963A-9A43-98DA-F26456377D6F}" type="slidenum">
              <a:rPr lang="tr-TR" sz="1200">
                <a:latin typeface="Calibri" charset="0"/>
              </a:rPr>
              <a:pPr/>
              <a:t>4</a:t>
            </a:fld>
            <a:endParaRPr lang="tr-T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Çünkü komisyonlar pilot uygulama kapsamında çalışacaklar ve karar alıcı bir mekanizma olarak konumlandırılmamışlardır.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0AD33E-3DD1-014A-B806-7ACD933E4F75}" type="slidenum">
              <a:rPr lang="tr-TR" sz="1200">
                <a:latin typeface="Calibri" charset="0"/>
              </a:rPr>
              <a:pPr/>
              <a:t>7</a:t>
            </a:fld>
            <a:endParaRPr lang="tr-T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Çünkü komisyonlar pilot uygulama kapsamında çalışacaklar ve karar alıcı bir mekanizma olarak konumlandırılmamışlardır.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6A5BE8-6E7F-8948-AB1B-325F563C14E7}" type="slidenum">
              <a:rPr lang="tr-TR" sz="1200">
                <a:latin typeface="Calibri" charset="0"/>
              </a:rPr>
              <a:pPr/>
              <a:t>8</a:t>
            </a:fld>
            <a:endParaRPr lang="tr-T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333355-EABD-924C-AEC3-D4915FD74668}" type="slidenum">
              <a:rPr lang="en-GB" sz="1200">
                <a:latin typeface="Calibri" charset="0"/>
              </a:rPr>
              <a:pPr/>
              <a:t>12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Toplantıların hangi sıklıkla yapılacağı Vali yardımcılarının ve Kaymakamla-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rın insiyatifiyle ve Yerel Güvenlik Planı</a:t>
            </a:r>
            <a:r>
              <a:rPr lang="ja-JP" altLang="tr-TR"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nın oluşturulma sürecine göre belir-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lenmelidir.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Yerel Güvenlik Planı</a:t>
            </a:r>
            <a:r>
              <a:rPr lang="ja-JP" altLang="tr-TR"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nın oluşturulması sürecinde 4 veya 6 toplantı yapılma-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sına ihtiyaç duyulmaktadır.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Planın kamuoyu ile paylaşıldıktan sonra uygulanması, takibi ve değerlendi-</a:t>
            </a:r>
          </a:p>
          <a:p>
            <a:r>
              <a:rPr lang="tr-TR">
                <a:latin typeface="Calibri" charset="0"/>
                <a:ea typeface="ＭＳ Ｐゴシック" charset="0"/>
              </a:rPr>
              <a:t>rilmesine yönelik yılda en az 5-6 toplantı yapılması önerilmekt</a:t>
            </a: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7F2802-6946-F74E-9846-1D5A2DE7A41E}" type="slidenum">
              <a:rPr lang="tr-TR" sz="1200">
                <a:latin typeface="Calibri" charset="0"/>
              </a:rPr>
              <a:pPr/>
              <a:t>14</a:t>
            </a:fld>
            <a:endParaRPr lang="tr-T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68C641-830B-C048-8962-321270466CA1}" type="slidenum">
              <a:rPr lang="en-US" sz="1200">
                <a:latin typeface="Calibri" charset="0"/>
                <a:cs typeface="Arial" charset="0"/>
              </a:rPr>
              <a:pPr/>
              <a:t>16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A802D3-05C3-1844-9525-D8C2D738DE4D}" type="slidenum">
              <a:rPr lang="en-GB" sz="1200">
                <a:latin typeface="Calibri" charset="0"/>
              </a:rPr>
              <a:pPr/>
              <a:t>19</a:t>
            </a:fld>
            <a:endParaRPr lang="en-GB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6F51-FB34-914C-A22C-CA115DE381B2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0FC1-8993-B04F-964B-5D828F0A63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25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0EB09-96D3-C241-B57E-DF8C5056AA99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2F11-98F2-2D44-8F26-AFD0CD7513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70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7188-6FFB-8D49-8096-9ECAAB4EA695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FFE0-FE7D-C247-B744-F919CE2798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5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4E1A-C295-7A4D-8BE0-7785BEEF5B41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6F397-1C02-0040-96AF-174D443367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00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E922-2BBC-1143-9901-1C5A69FD678C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C4A8-A0E2-6C46-B6C9-E0281FDDC6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8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9E04B-ABA0-8244-8539-EBDC87BF66B0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D6459-0B6A-834F-9703-9A5E2BCE6F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96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6489-4718-4244-BCBC-2A4C0C26C08C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548E-C108-2147-8B0A-03664FB553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7A1B-C4D6-3B4F-A405-C4D33114B293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53324-3890-5044-BCE6-6F90521AE8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31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784E5-A889-594A-94C3-2FE4E3F2DF1D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225DC-48F1-C048-9836-021BA1244D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33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64FB-F1DC-F547-8613-BDBDE8508A33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C635-3E28-0145-927D-CC80C7C6CD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11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4F7F-AC8F-6F48-A511-46D1639B302C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29AE-6A78-354B-8A4B-0E7EC3523D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78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427EFB2-C43D-7143-BC08-7CDE10E50E2F}" type="datetimeFigureOut">
              <a:rPr lang="tr-TR"/>
              <a:pPr>
                <a:defRPr/>
              </a:pPr>
              <a:t>08.04.2013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C478E1F-306E-8143-A637-E27E32D233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4294967295"/>
          </p:nvPr>
        </p:nvSpPr>
        <p:spPr>
          <a:xfrm>
            <a:off x="1691680" y="3645024"/>
            <a:ext cx="6045200" cy="159385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3000" dirty="0">
                <a:latin typeface="Calibri" charset="0"/>
                <a:ea typeface="ＭＳ Ｐゴシック" charset="0"/>
              </a:rPr>
              <a:t>Dr. Sevcan </a:t>
            </a:r>
            <a:r>
              <a:rPr lang="tr-TR" sz="3000" dirty="0" smtClean="0">
                <a:latin typeface="Calibri" charset="0"/>
                <a:ea typeface="ＭＳ Ｐゴシック" charset="0"/>
              </a:rPr>
              <a:t>Akıncı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3000" dirty="0" smtClean="0">
                <a:latin typeface="Calibri" charset="0"/>
                <a:ea typeface="ＭＳ Ｐゴシック" charset="0"/>
              </a:rPr>
              <a:t>Pilot İllerin Koordinasyonundan Sorumlu Uzman</a:t>
            </a:r>
            <a:endParaRPr lang="tr-TR" sz="30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2400" dirty="0">
                <a:latin typeface="Calibri" charset="0"/>
                <a:ea typeface="ＭＳ Ｐゴシック" charset="0"/>
              </a:rPr>
              <a:t> </a:t>
            </a:r>
            <a:r>
              <a:rPr lang="tr-TR" sz="2400" dirty="0" smtClean="0">
                <a:latin typeface="Calibri" charset="0"/>
                <a:ea typeface="ＭＳ Ｐゴシック" charset="0"/>
              </a:rPr>
              <a:t>Nisan 2013</a:t>
            </a: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2400" dirty="0" smtClean="0">
                <a:latin typeface="Calibri" charset="0"/>
                <a:ea typeface="ＭＳ Ｐゴシック" charset="0"/>
              </a:rPr>
              <a:t>KAYSERİ</a:t>
            </a: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20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30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3000" dirty="0">
              <a:latin typeface="Calibri" charset="0"/>
              <a:ea typeface="ＭＳ Ｐゴシック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123728" y="2204864"/>
            <a:ext cx="48768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3000" b="1" dirty="0">
                <a:solidFill>
                  <a:srgbClr val="FF0000"/>
                </a:solidFill>
                <a:latin typeface="Calibri" charset="0"/>
              </a:rPr>
              <a:t>YEREL GÜVENLİK KOMİSYONLARI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5708650" y="746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7488"/>
            <a:ext cx="4025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8988425" y="4732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Güvenlik Komisyonlarının Faydaları 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Kolluk kuvvetlerine olan güven </a:t>
            </a:r>
            <a:r>
              <a:rPr lang="tr-TR" sz="2400" b="1" dirty="0" smtClean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artar</a:t>
            </a:r>
          </a:p>
          <a:p>
            <a:pPr marL="0" indent="0" eaLnBrk="1" hangingPunct="1">
              <a:buNone/>
            </a:pPr>
            <a:endParaRPr lang="tr-TR" sz="2400" b="1" dirty="0">
              <a:solidFill>
                <a:srgbClr val="3366FF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Kolluk hizmetlerinden ve diğer kamu hizmetlerinden duyulan memnuniyeti </a:t>
            </a:r>
            <a:r>
              <a:rPr lang="tr-TR" sz="2400" b="1" u="sng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artırır</a:t>
            </a:r>
          </a:p>
          <a:p>
            <a:pPr eaLnBrk="1" hangingPunct="1"/>
            <a:endParaRPr lang="tr-TR" sz="2400" b="1" dirty="0">
              <a:solidFill>
                <a:srgbClr val="3366FF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Sivil toplumdan düzenli aralıklarla katkı alınmasını temin eder</a:t>
            </a:r>
          </a:p>
          <a:p>
            <a:pPr lvl="1" eaLnBrk="1" hangingPunct="1"/>
            <a:r>
              <a:rPr lang="tr-TR" sz="2400" dirty="0">
                <a:latin typeface="Calibri" charset="0"/>
                <a:ea typeface="ＭＳ Ｐゴシック" charset="0"/>
              </a:rPr>
              <a:t>Vatandaşlardan ve sivil toplum kuruluşlarından katkı almak</a:t>
            </a:r>
            <a:endParaRPr lang="tr-TR" sz="2400" b="1" dirty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  <a:p>
            <a:endParaRPr lang="en-US" sz="24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013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ＭＳ Ｐゴシック" charset="0"/>
              </a:rPr>
              <a:t>Yerel Güvenlik Komisyonlarının İşleyişi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35781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tr-TR">
              <a:solidFill>
                <a:srgbClr val="FF0000"/>
              </a:solidFill>
              <a:latin typeface="Calibri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Char char="Ø"/>
            </a:pPr>
            <a:r>
              <a:rPr lang="tr-TR" b="1">
                <a:latin typeface="Calibri" charset="0"/>
                <a:ea typeface="ＭＳ Ｐゴシック" charset="0"/>
              </a:rPr>
              <a:t>Üyeler</a:t>
            </a:r>
          </a:p>
          <a:p>
            <a:pPr marL="0" indent="0">
              <a:lnSpc>
                <a:spcPct val="90000"/>
              </a:lnSpc>
              <a:buFont typeface="Wingdings" charset="0"/>
              <a:buChar char="Ø"/>
            </a:pPr>
            <a:r>
              <a:rPr lang="tr-TR" b="1">
                <a:latin typeface="Calibri" charset="0"/>
                <a:ea typeface="ＭＳ Ｐゴシック" charset="0"/>
              </a:rPr>
              <a:t>Toplantı zamanı</a:t>
            </a:r>
          </a:p>
          <a:p>
            <a:pPr marL="0" indent="0">
              <a:lnSpc>
                <a:spcPct val="90000"/>
              </a:lnSpc>
              <a:buFont typeface="Wingdings" charset="0"/>
              <a:buChar char="Ø"/>
            </a:pPr>
            <a:r>
              <a:rPr lang="tr-TR" b="1">
                <a:latin typeface="Calibri" charset="0"/>
                <a:ea typeface="ＭＳ Ｐゴシック" charset="0"/>
              </a:rPr>
              <a:t>Ele alınacak konular</a:t>
            </a:r>
          </a:p>
          <a:p>
            <a:pPr marL="0" indent="0">
              <a:lnSpc>
                <a:spcPct val="90000"/>
              </a:lnSpc>
              <a:buFont typeface="Wingdings" charset="0"/>
              <a:buChar char="Ø"/>
            </a:pPr>
            <a:r>
              <a:rPr lang="tr-TR" b="1">
                <a:latin typeface="Calibri" charset="0"/>
                <a:ea typeface="ＭＳ Ｐゴシック" charset="0"/>
              </a:rPr>
              <a:t>Yerel Güvenlik Planının Hazırlanması</a:t>
            </a:r>
            <a:endParaRPr lang="tr-TR">
              <a:latin typeface="Calibri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endParaRPr lang="tr-TR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297619"/>
              </p:ext>
            </p:extLst>
          </p:nvPr>
        </p:nvGraphicFramePr>
        <p:xfrm>
          <a:off x="467544" y="260648"/>
          <a:ext cx="8466906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Yerel Güvenlik Komisyonu Üyeleri</a:t>
            </a:r>
            <a:br>
              <a:rPr lang="tr-TR">
                <a:latin typeface="Calibri" charset="0"/>
                <a:ea typeface="ＭＳ Ｐゴシック" charset="0"/>
              </a:rPr>
            </a:br>
            <a:endParaRPr lang="tr-TR">
              <a:latin typeface="Calibri" charset="0"/>
              <a:ea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latin typeface="Calibri" charset="0"/>
                <a:ea typeface="ＭＳ Ｐゴシック" charset="0"/>
              </a:rPr>
              <a:t>Komisyon üyeleri, </a:t>
            </a:r>
            <a:r>
              <a:rPr lang="tr-TR" b="1" dirty="0">
                <a:latin typeface="Calibri" charset="0"/>
                <a:ea typeface="ＭＳ Ｐゴシック" charset="0"/>
              </a:rPr>
              <a:t>kurumları adına karar verme yetkisi </a:t>
            </a:r>
            <a:r>
              <a:rPr lang="tr-TR" dirty="0">
                <a:latin typeface="Calibri" charset="0"/>
                <a:ea typeface="ＭＳ Ｐゴシック" charset="0"/>
              </a:rPr>
              <a:t>olan kişilerdir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tr-TR" dirty="0">
              <a:latin typeface="Calibri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Toplantı Öncesi Hazırlık: </a:t>
            </a:r>
            <a:endParaRPr lang="tr-TR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Char char="Ø"/>
            </a:pPr>
            <a:r>
              <a:rPr lang="tr-TR" dirty="0">
                <a:latin typeface="Calibri" charset="0"/>
                <a:ea typeface="ＭＳ Ｐゴシック" charset="0"/>
              </a:rPr>
              <a:t>Vali Yardımcısı ve </a:t>
            </a:r>
            <a:r>
              <a:rPr lang="tr-TR" dirty="0" smtClean="0">
                <a:latin typeface="Calibri" charset="0"/>
                <a:ea typeface="ＭＳ Ｐゴシック" charset="0"/>
              </a:rPr>
              <a:t>Kaymakam</a:t>
            </a:r>
          </a:p>
          <a:p>
            <a:pPr lvl="1">
              <a:lnSpc>
                <a:spcPct val="90000"/>
              </a:lnSpc>
              <a:buFont typeface="Wingdings" charset="0"/>
              <a:buChar char="Ø"/>
            </a:pPr>
            <a:r>
              <a:rPr lang="tr-TR" dirty="0" smtClean="0">
                <a:latin typeface="Calibri" charset="0"/>
                <a:ea typeface="ＭＳ Ｐゴシック" charset="0"/>
              </a:rPr>
              <a:t>UNDP </a:t>
            </a:r>
            <a:r>
              <a:rPr lang="tr-TR" dirty="0">
                <a:latin typeface="Calibri" charset="0"/>
                <a:ea typeface="ＭＳ Ｐゴシック" charset="0"/>
              </a:rPr>
              <a:t>Teknik Destek Ekibi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>
                <a:solidFill>
                  <a:srgbClr val="FF0000"/>
                </a:solidFill>
                <a:latin typeface="Calibri" charset="0"/>
                <a:ea typeface="ＭＳ Ｐゴシック" charset="0"/>
              </a:rPr>
              <a:t>YGK Toplantıları</a:t>
            </a:r>
            <a:r>
              <a:rPr lang="tr-TR" sz="3200">
                <a:latin typeface="Calibri" charset="0"/>
                <a:ea typeface="ＭＳ Ｐゴシック" charset="0"/>
              </a:rPr>
              <a:t/>
            </a:r>
            <a:br>
              <a:rPr lang="tr-TR" sz="3200">
                <a:latin typeface="Calibri" charset="0"/>
                <a:ea typeface="ＭＳ Ｐゴシック" charset="0"/>
              </a:rPr>
            </a:br>
            <a:endParaRPr lang="tr-TR" sz="3200">
              <a:latin typeface="Calibri" charset="0"/>
              <a:ea typeface="ＭＳ Ｐゴシック" charset="0"/>
            </a:endParaRPr>
          </a:p>
        </p:txBody>
      </p:sp>
      <p:sp>
        <p:nvSpPr>
          <p:cNvPr id="36866" name="İçerik Yer Tutucusu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endParaRPr lang="tr-TR" altLang="ja-JP" sz="2200" dirty="0">
              <a:latin typeface="Calibri" charset="0"/>
              <a:ea typeface="ＭＳ Ｐゴシック" charset="0"/>
            </a:endParaRPr>
          </a:p>
          <a:p>
            <a:r>
              <a:rPr lang="tr-TR" altLang="ja-JP" sz="2600" dirty="0">
                <a:latin typeface="Calibri" charset="0"/>
                <a:ea typeface="ＭＳ Ｐゴシック" charset="0"/>
              </a:rPr>
              <a:t>Planın hazırlanması aşamasında </a:t>
            </a:r>
            <a:r>
              <a:rPr lang="tr-TR" altLang="ja-JP" sz="2600" dirty="0" smtClean="0">
                <a:latin typeface="Calibri" charset="0"/>
                <a:ea typeface="ＭＳ Ｐゴシック" charset="0"/>
              </a:rPr>
              <a:t>7 </a:t>
            </a:r>
            <a:r>
              <a:rPr lang="tr-TR" altLang="ja-JP" sz="2600" dirty="0">
                <a:latin typeface="Calibri" charset="0"/>
                <a:ea typeface="ＭＳ Ｐゴシック" charset="0"/>
              </a:rPr>
              <a:t>ayda  6 toplantı.</a:t>
            </a:r>
          </a:p>
          <a:p>
            <a:pPr lvl="2" algn="just"/>
            <a:endParaRPr lang="tr-TR" altLang="ja-JP" sz="2600" dirty="0">
              <a:latin typeface="Calibri" charset="0"/>
              <a:ea typeface="ＭＳ Ｐゴシック" charset="0"/>
            </a:endParaRPr>
          </a:p>
          <a:p>
            <a:pPr algn="just"/>
            <a:endParaRPr lang="tr-TR" sz="2600" dirty="0">
              <a:latin typeface="Calibri" charset="0"/>
              <a:ea typeface="ＭＳ Ｐゴシック" charset="0"/>
            </a:endParaRPr>
          </a:p>
          <a:p>
            <a:pPr algn="just"/>
            <a:r>
              <a:rPr lang="tr-TR" sz="2600" dirty="0">
                <a:latin typeface="Calibri" charset="0"/>
                <a:ea typeface="ＭＳ Ｐゴシック" charset="0"/>
              </a:rPr>
              <a:t>Bir yıl içinde ortalama ayda bir toplantı</a:t>
            </a:r>
          </a:p>
        </p:txBody>
      </p:sp>
    </p:spTree>
    <p:extLst>
      <p:ext uri="{BB962C8B-B14F-4D97-AF65-F5344CB8AC3E}">
        <p14:creationId xmlns:p14="http://schemas.microsoft.com/office/powerpoint/2010/main" val="42700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tr-TR" sz="28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GÜVENLİK PLANLARIYLA AMAÇ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latin typeface="Calibri" charset="0"/>
                <a:ea typeface="ＭＳ Ｐゴシック" charset="0"/>
              </a:rPr>
              <a:t>Yerel Güvenlik Planları, 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SORUNLARI VE ÖNCELİKLERİ</a:t>
            </a:r>
            <a:r>
              <a:rPr lang="ja-JP" alt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i öne çıkaran, 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ÖNLEYİCİ</a:t>
            </a:r>
            <a:r>
              <a:rPr lang="tr-TR">
                <a:latin typeface="Calibri" charset="0"/>
                <a:ea typeface="ＭＳ Ｐゴシック" charset="0"/>
              </a:rPr>
              <a:t> eylemlere odaklanan ve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ORTAKLIK</a:t>
            </a:r>
            <a:r>
              <a:rPr lang="ja-JP" altLang="tr-TR"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ı esas alan bir yaklaşımın ürünü</a:t>
            </a:r>
          </a:p>
          <a:p>
            <a:pPr>
              <a:buFontTx/>
              <a:buNone/>
            </a:pPr>
            <a:r>
              <a:rPr lang="tr-TR" altLang="ja-JP">
                <a:solidFill>
                  <a:srgbClr val="FF0000"/>
                </a:solidFill>
                <a:latin typeface="Calibri" charset="0"/>
                <a:ea typeface="ＭＳ Ｐゴシック" charset="0"/>
              </a:rPr>
              <a:t>MUTABAKATA</a:t>
            </a:r>
            <a:r>
              <a:rPr lang="tr-TR" altLang="ja-JP">
                <a:latin typeface="Calibri" charset="0"/>
                <a:ea typeface="ＭＳ Ｐゴシック" charset="0"/>
              </a:rPr>
              <a:t> varmak</a:t>
            </a:r>
          </a:p>
          <a:p>
            <a:endParaRPr lang="tr-TR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Güvenlik Planlarının Bölümleri </a:t>
            </a:r>
            <a:endParaRPr lang="en-GB" b="1">
              <a:solidFill>
                <a:srgbClr val="FF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>
                <a:latin typeface="Calibri" charset="0"/>
                <a:ea typeface="ＭＳ Ｐゴシック" charset="0"/>
              </a:rPr>
              <a:t>İki ana bölüm vardır:</a:t>
            </a:r>
            <a:endParaRPr lang="en-GB" sz="2800">
              <a:latin typeface="Calibri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q"/>
            </a:pPr>
            <a:r>
              <a:rPr lang="en-GB">
                <a:latin typeface="Calibri" charset="0"/>
                <a:ea typeface="ＭＳ Ｐゴシック" charset="0"/>
              </a:rPr>
              <a:t>1. Ana</a:t>
            </a:r>
            <a:r>
              <a:rPr lang="tr-TR">
                <a:latin typeface="Calibri" charset="0"/>
                <a:ea typeface="ＭＳ Ｐゴシック" charset="0"/>
              </a:rPr>
              <a:t>liz / Teşhis</a:t>
            </a:r>
            <a:endParaRPr lang="en-GB">
              <a:latin typeface="Calibri" charset="0"/>
              <a:ea typeface="ＭＳ Ｐゴシック" charset="0"/>
            </a:endParaRPr>
          </a:p>
          <a:p>
            <a:pPr eaLnBrk="1" hangingPunct="1">
              <a:buFont typeface="Wingdings" charset="0"/>
              <a:buChar char="q"/>
            </a:pPr>
            <a:r>
              <a:rPr lang="en-GB">
                <a:latin typeface="Calibri" charset="0"/>
                <a:ea typeface="ＭＳ Ｐゴシック" charset="0"/>
              </a:rPr>
              <a:t>2. </a:t>
            </a:r>
            <a:r>
              <a:rPr lang="tr-TR">
                <a:latin typeface="Calibri" charset="0"/>
                <a:ea typeface="ＭＳ Ｐゴシック" charset="0"/>
              </a:rPr>
              <a:t>Genel Hareket Planı (Her öncelik için hareket planı belirlemek) </a:t>
            </a:r>
          </a:p>
          <a:p>
            <a:pPr eaLnBrk="1" hangingPunct="1">
              <a:buFont typeface="Wingdings" charset="0"/>
              <a:buChar char="q"/>
            </a:pPr>
            <a:r>
              <a:rPr lang="tr-TR">
                <a:latin typeface="Calibri" charset="0"/>
                <a:ea typeface="ＭＳ Ｐゴシック" charset="0"/>
              </a:rPr>
              <a:t>Her öncelik için hareket planı </a:t>
            </a:r>
          </a:p>
          <a:p>
            <a:pPr lvl="1" eaLnBrk="1" hangingPunct="1">
              <a:buFont typeface="Wingdings" charset="0"/>
              <a:buChar char="q"/>
            </a:pPr>
            <a:r>
              <a:rPr lang="tr-TR" sz="1200" b="1">
                <a:latin typeface="Calibri" charset="0"/>
                <a:ea typeface="ＭＳ Ｐゴシック" charset="0"/>
              </a:rPr>
              <a:t>Şartlar, bağlam</a:t>
            </a:r>
            <a:endParaRPr lang="en-GB" sz="12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Amaçlar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Faydalanıcılar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Uygulamanın Tarifi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Yönlendirecek  / Koordine edecek kurum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Zamanlama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Maliyet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r>
              <a:rPr lang="tr-TR" sz="1600" b="1">
                <a:latin typeface="Calibri" charset="0"/>
                <a:ea typeface="ＭＳ Ｐゴシック" charset="0"/>
              </a:rPr>
              <a:t>Sonuçlar</a:t>
            </a:r>
            <a:endParaRPr lang="en-GB" sz="1600" b="1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endParaRPr lang="en-GB" sz="1600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endParaRPr lang="en-GB" sz="1600">
              <a:latin typeface="Calibri" charset="0"/>
              <a:ea typeface="ＭＳ Ｐゴシック" charset="0"/>
            </a:endParaRPr>
          </a:p>
          <a:p>
            <a:pPr lvl="1" eaLnBrk="1" hangingPunct="1">
              <a:buFont typeface="Wingdings" charset="0"/>
              <a:buChar char="§"/>
            </a:pPr>
            <a:endParaRPr lang="en-GB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75633273"/>
              </p:ext>
            </p:extLst>
          </p:nvPr>
        </p:nvGraphicFramePr>
        <p:xfrm>
          <a:off x="251520" y="40466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7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87546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0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32196"/>
              </p:ext>
            </p:extLst>
          </p:nvPr>
        </p:nvGraphicFramePr>
        <p:xfrm>
          <a:off x="395536" y="0"/>
          <a:ext cx="874846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Sunum İçeriği</a:t>
            </a:r>
            <a:endParaRPr lang="en-US" sz="3000" b="1">
              <a:solidFill>
                <a:srgbClr val="FF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tr-TR" sz="2200" dirty="0">
                <a:latin typeface="Calibri" charset="0"/>
                <a:ea typeface="ＭＳ Ｐゴシック" charset="0"/>
              </a:rPr>
              <a:t>Pilot Model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200" dirty="0">
                <a:latin typeface="Calibri" charset="0"/>
                <a:ea typeface="ＭＳ Ｐゴシック" charset="0"/>
              </a:rPr>
              <a:t>Y</a:t>
            </a:r>
            <a:r>
              <a:rPr lang="tr-TR" sz="2200" dirty="0" err="1">
                <a:latin typeface="Calibri" charset="0"/>
                <a:ea typeface="ＭＳ Ｐゴシック" charset="0"/>
              </a:rPr>
              <a:t>erel</a:t>
            </a:r>
            <a:r>
              <a:rPr lang="tr-TR" sz="2200" dirty="0">
                <a:latin typeface="Calibri" charset="0"/>
                <a:ea typeface="ＭＳ Ｐゴシック" charset="0"/>
              </a:rPr>
              <a:t> Güvenlik Komisyonu</a:t>
            </a:r>
            <a:r>
              <a:rPr lang="en-US" sz="2200" dirty="0">
                <a:latin typeface="Calibri" charset="0"/>
                <a:ea typeface="ＭＳ Ｐゴシック" charset="0"/>
              </a:rPr>
              <a:t> </a:t>
            </a:r>
            <a:r>
              <a:rPr lang="tr-TR" sz="2200" dirty="0">
                <a:latin typeface="Calibri" charset="0"/>
                <a:ea typeface="ＭＳ Ｐゴシック" charset="0"/>
              </a:rPr>
              <a:t>N</a:t>
            </a:r>
            <a:r>
              <a:rPr lang="en-US" sz="2200" dirty="0" err="1">
                <a:latin typeface="Calibri" charset="0"/>
                <a:ea typeface="ＭＳ Ｐゴシック" charset="0"/>
              </a:rPr>
              <a:t>edir</a:t>
            </a:r>
            <a:r>
              <a:rPr lang="tr-TR" sz="2200" dirty="0">
                <a:latin typeface="Calibri" charset="0"/>
                <a:ea typeface="ＭＳ Ｐゴシック" charset="0"/>
              </a:rPr>
              <a:t>?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200" dirty="0">
                <a:latin typeface="Calibri" charset="0"/>
                <a:ea typeface="ＭＳ Ｐゴシック" charset="0"/>
              </a:rPr>
              <a:t>Y</a:t>
            </a:r>
            <a:r>
              <a:rPr lang="tr-TR" sz="2200" dirty="0" err="1">
                <a:latin typeface="Calibri" charset="0"/>
                <a:ea typeface="ＭＳ Ｐゴシック" charset="0"/>
              </a:rPr>
              <a:t>erel</a:t>
            </a:r>
            <a:r>
              <a:rPr lang="tr-TR" sz="2200" dirty="0">
                <a:latin typeface="Calibri" charset="0"/>
                <a:ea typeface="ＭＳ Ｐゴシック" charset="0"/>
              </a:rPr>
              <a:t> Güvenlik Komisyonu Neden Önemlidir?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200" dirty="0">
                <a:latin typeface="Calibri" charset="0"/>
                <a:ea typeface="ＭＳ Ｐゴシック" charset="0"/>
              </a:rPr>
              <a:t>Y</a:t>
            </a:r>
            <a:r>
              <a:rPr lang="tr-TR" sz="2200" dirty="0" err="1">
                <a:latin typeface="Calibri" charset="0"/>
                <a:ea typeface="ＭＳ Ｐゴシック" charset="0"/>
              </a:rPr>
              <a:t>erel</a:t>
            </a:r>
            <a:r>
              <a:rPr lang="tr-TR" sz="2200" dirty="0">
                <a:latin typeface="Calibri" charset="0"/>
                <a:ea typeface="ＭＳ Ｐゴシック" charset="0"/>
              </a:rPr>
              <a:t> Güvenlik Komisyonu</a:t>
            </a:r>
            <a:r>
              <a:rPr lang="en-US" sz="2200" dirty="0">
                <a:latin typeface="Calibri" charset="0"/>
                <a:ea typeface="ＭＳ Ｐゴシック" charset="0"/>
              </a:rPr>
              <a:t> </a:t>
            </a:r>
            <a:r>
              <a:rPr lang="tr-TR" sz="2200" dirty="0">
                <a:latin typeface="Calibri" charset="0"/>
                <a:ea typeface="ＭＳ Ｐゴシック" charset="0"/>
              </a:rPr>
              <a:t>Üyeleri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tr-TR" sz="2200" dirty="0">
                <a:latin typeface="Calibri" charset="0"/>
                <a:ea typeface="ＭＳ Ｐゴシック" charset="0"/>
              </a:rPr>
              <a:t>Yerel Güvenlik Komisyonunun Görevleri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tr-TR" sz="2200" dirty="0">
                <a:latin typeface="Calibri" charset="0"/>
                <a:ea typeface="ＭＳ Ｐゴシック" charset="0"/>
              </a:rPr>
              <a:t>Yerel Güvenlik Komisyonun Çalışmaları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200" dirty="0" err="1">
                <a:latin typeface="Calibri" charset="0"/>
                <a:ea typeface="ＭＳ Ｐゴシック" charset="0"/>
              </a:rPr>
              <a:t>Yerel</a:t>
            </a:r>
            <a:r>
              <a:rPr lang="en-US" sz="2200" dirty="0">
                <a:latin typeface="Calibri" charset="0"/>
                <a:ea typeface="ＭＳ Ｐゴシック" charset="0"/>
              </a:rPr>
              <a:t> </a:t>
            </a:r>
            <a:r>
              <a:rPr lang="en-US" sz="2200" dirty="0" err="1">
                <a:latin typeface="Calibri" charset="0"/>
                <a:ea typeface="ＭＳ Ｐゴシック" charset="0"/>
              </a:rPr>
              <a:t>Güvenlik</a:t>
            </a:r>
            <a:r>
              <a:rPr lang="en-US" sz="2200" dirty="0">
                <a:latin typeface="Calibri" charset="0"/>
                <a:ea typeface="ＭＳ Ｐゴシック" charset="0"/>
              </a:rPr>
              <a:t> </a:t>
            </a:r>
            <a:r>
              <a:rPr lang="en-US" sz="2200" dirty="0" err="1">
                <a:latin typeface="Calibri" charset="0"/>
                <a:ea typeface="ＭＳ Ｐゴシック" charset="0"/>
              </a:rPr>
              <a:t>Planı</a:t>
            </a:r>
            <a:r>
              <a:rPr lang="en-US" sz="2200" dirty="0">
                <a:latin typeface="Calibri" charset="0"/>
                <a:ea typeface="ＭＳ Ｐゴシック" charset="0"/>
              </a:rPr>
              <a:t> </a:t>
            </a:r>
            <a:r>
              <a:rPr lang="en-US" sz="2200" dirty="0" err="1">
                <a:latin typeface="Calibri" charset="0"/>
                <a:ea typeface="ＭＳ Ｐゴシック" charset="0"/>
              </a:rPr>
              <a:t>Nedir</a:t>
            </a:r>
            <a:r>
              <a:rPr lang="en-US" sz="2200" dirty="0">
                <a:latin typeface="Calibri" charset="0"/>
                <a:ea typeface="ＭＳ Ｐゴシック" charset="0"/>
              </a:rPr>
              <a:t>?</a:t>
            </a:r>
            <a:endParaRPr lang="tr-TR" sz="2200" dirty="0">
              <a:latin typeface="Calibri" charset="0"/>
              <a:ea typeface="ＭＳ Ｐゴシック" charset="0"/>
            </a:endParaRPr>
          </a:p>
          <a:p>
            <a:pPr marL="514350" indent="-514350">
              <a:buFont typeface="Calibri" charset="0"/>
              <a:buAutoNum type="arabicPeriod"/>
            </a:pPr>
            <a:r>
              <a:rPr lang="tr-TR" sz="2200" dirty="0" smtClean="0">
                <a:latin typeface="Calibri" charset="0"/>
                <a:ea typeface="ＭＳ Ｐゴシック" charset="0"/>
              </a:rPr>
              <a:t>Pilot İlde </a:t>
            </a:r>
            <a:r>
              <a:rPr lang="tr-TR" altLang="ja-JP" sz="2200" dirty="0" smtClean="0">
                <a:latin typeface="Calibri" charset="0"/>
                <a:ea typeface="ＭＳ Ｐゴシック" charset="0"/>
              </a:rPr>
              <a:t>Planlanan </a:t>
            </a:r>
            <a:r>
              <a:rPr lang="tr-TR" altLang="ja-JP" sz="2200" dirty="0">
                <a:latin typeface="Calibri" charset="0"/>
                <a:ea typeface="ＭＳ Ｐゴシック" charset="0"/>
              </a:rPr>
              <a:t>Çalışmalar </a:t>
            </a:r>
          </a:p>
          <a:p>
            <a:pPr marL="514350" indent="-514350">
              <a:buFont typeface="Calibri" charset="0"/>
              <a:buAutoNum type="arabicPeriod"/>
            </a:pPr>
            <a:endParaRPr lang="en-US" dirty="0">
              <a:latin typeface="Calibri" charset="0"/>
              <a:ea typeface="ＭＳ Ｐゴシック" charset="0"/>
            </a:endParaRPr>
          </a:p>
          <a:p>
            <a:pPr marL="514350" indent="-514350"/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tr-TR" sz="28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GÜVENLİK PLANLARIYLA AMAÇ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latin typeface="Calibri" charset="0"/>
                <a:ea typeface="ＭＳ Ｐゴシック" charset="0"/>
              </a:rPr>
              <a:t>Yerel Güvenlik Planları, 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SORUNLARI VE ÖNCELİKLERİ</a:t>
            </a:r>
            <a:r>
              <a:rPr lang="ja-JP" alt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i öne çıkaran, 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ÖNLEYİCİ</a:t>
            </a:r>
            <a:r>
              <a:rPr lang="tr-TR">
                <a:latin typeface="Calibri" charset="0"/>
                <a:ea typeface="ＭＳ Ｐゴシック" charset="0"/>
              </a:rPr>
              <a:t> eylemlere odaklanan ve</a:t>
            </a:r>
          </a:p>
          <a:p>
            <a:pPr>
              <a:buFontTx/>
              <a:buNone/>
            </a:pPr>
            <a:r>
              <a:rPr lang="tr-TR">
                <a:solidFill>
                  <a:srgbClr val="FF0000"/>
                </a:solidFill>
                <a:latin typeface="Calibri" charset="0"/>
                <a:ea typeface="ＭＳ Ｐゴシック" charset="0"/>
              </a:rPr>
              <a:t>ORTAKLIK</a:t>
            </a:r>
            <a:r>
              <a:rPr lang="ja-JP" altLang="tr-TR">
                <a:latin typeface="Calibri" charset="0"/>
                <a:ea typeface="ＭＳ Ｐゴシック" charset="0"/>
              </a:rPr>
              <a:t>’</a:t>
            </a:r>
            <a:r>
              <a:rPr lang="tr-TR" altLang="ja-JP">
                <a:latin typeface="Calibri" charset="0"/>
                <a:ea typeface="ＭＳ Ｐゴシック" charset="0"/>
              </a:rPr>
              <a:t>ı esas alan bir yaklaşımın ürünü</a:t>
            </a:r>
          </a:p>
          <a:p>
            <a:pPr>
              <a:buFontTx/>
              <a:buNone/>
            </a:pPr>
            <a:r>
              <a:rPr lang="tr-TR" altLang="ja-JP">
                <a:solidFill>
                  <a:srgbClr val="FF0000"/>
                </a:solidFill>
                <a:latin typeface="Calibri" charset="0"/>
                <a:ea typeface="ＭＳ Ｐゴシック" charset="0"/>
              </a:rPr>
              <a:t>MUTABAKATA</a:t>
            </a:r>
            <a:r>
              <a:rPr lang="tr-TR" altLang="ja-JP">
                <a:latin typeface="Calibri" charset="0"/>
                <a:ea typeface="ＭＳ Ｐゴシック" charset="0"/>
              </a:rPr>
              <a:t> varmak</a:t>
            </a:r>
          </a:p>
          <a:p>
            <a:endParaRPr lang="tr-TR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>
          <a:xfrm>
            <a:off x="2268538" y="333375"/>
            <a:ext cx="6418262" cy="5792788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Bölgenin Tasviri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Güvenlikle İlgili Mevcut Veriler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Güvenliği Sağlayan Mevcut Mekanizmalar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Yerel Güvenlik İhtiyaçları Analizi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Güvenlik Öncelikleri ve Hedefleri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Öncelikli Güvenlik Sorunlarının Çözümü İçin kurumların taahhütleri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Detaylı Aksiyon Planları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Güvenlik Planları İzleme ve Değerlendirme Metodları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sz="2800">
                <a:latin typeface="Calibri" charset="0"/>
                <a:ea typeface="ＭＳ Ｐゴシック" charset="0"/>
              </a:rPr>
              <a:t>İmzalar</a:t>
            </a:r>
          </a:p>
          <a:p>
            <a:pPr marL="514350" indent="-514350">
              <a:buFont typeface="Calibri" charset="0"/>
              <a:buAutoNum type="arabicPeriod"/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1986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1676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000" b="1">
                <a:solidFill>
                  <a:srgbClr val="FF0000"/>
                </a:solidFill>
              </a:rPr>
              <a:t>YEREL GÜVENLİK PLANININ İÇERİĞİ</a:t>
            </a:r>
          </a:p>
        </p:txBody>
      </p:sp>
    </p:spTree>
    <p:extLst>
      <p:ext uri="{BB962C8B-B14F-4D97-AF65-F5344CB8AC3E}">
        <p14:creationId xmlns:p14="http://schemas.microsoft.com/office/powerpoint/2010/main" val="307186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95400" y="44450"/>
            <a:ext cx="632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solidFill>
                  <a:srgbClr val="FF0000"/>
                </a:solidFill>
                <a:latin typeface="Calibri" charset="0"/>
              </a:rPr>
              <a:t>GÜVENLİK ANALİZİ ÇALIŞMALARI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563563"/>
            <a:ext cx="89154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1700" b="1" u="sng">
                <a:cs typeface="Arial" charset="0"/>
              </a:rPr>
              <a:t>Proje kapsamında </a:t>
            </a:r>
            <a:r>
              <a:rPr lang="tr-TR" sz="1700" b="1" u="sng">
                <a:cs typeface="Arial" charset="0"/>
              </a:rPr>
              <a:t>uzmanlar tarafından </a:t>
            </a:r>
            <a:r>
              <a:rPr lang="en-US" sz="1700" b="1" u="sng">
                <a:cs typeface="Arial" charset="0"/>
              </a:rPr>
              <a:t>yapılmış olan Araştırma Raporlarını</a:t>
            </a:r>
            <a:r>
              <a:rPr lang="tr-TR" sz="1700" b="1" u="sng">
                <a:cs typeface="Arial" charset="0"/>
              </a:rPr>
              <a:t>n </a:t>
            </a:r>
            <a:r>
              <a:rPr lang="en-US" sz="1700" b="1" u="sng">
                <a:cs typeface="Arial" charset="0"/>
              </a:rPr>
              <a:t>İncelenmesi</a:t>
            </a:r>
            <a:r>
              <a:rPr lang="tr-TR" sz="1700" b="1" u="sng">
                <a:cs typeface="Arial" charset="0"/>
              </a:rPr>
              <a:t>  </a:t>
            </a:r>
          </a:p>
          <a:p>
            <a:pPr>
              <a:buFontTx/>
              <a:buAutoNum type="arabicPeriod"/>
            </a:pPr>
            <a:r>
              <a:rPr lang="tr-TR" sz="1700" b="1" u="sng">
                <a:cs typeface="Arial" charset="0"/>
              </a:rPr>
              <a:t>(20 toplantı ve görüşme yapıldı)</a:t>
            </a:r>
          </a:p>
          <a:p>
            <a:endParaRPr lang="en-US" sz="170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1700">
                <a:cs typeface="Arial" charset="0"/>
              </a:rPr>
              <a:t>Büyükşehir </a:t>
            </a:r>
            <a:r>
              <a:rPr lang="en-US" sz="1700">
                <a:cs typeface="Arial" charset="0"/>
              </a:rPr>
              <a:t>Belediye</a:t>
            </a:r>
            <a:r>
              <a:rPr lang="tr-TR" sz="1700">
                <a:cs typeface="Arial" charset="0"/>
              </a:rPr>
              <a:t>si  (4 toplantı)</a:t>
            </a:r>
            <a:endParaRPr lang="en-US" sz="170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1700">
                <a:solidFill>
                  <a:srgbClr val="5E2D37"/>
                </a:solidFill>
                <a:cs typeface="Arial" charset="0"/>
              </a:rPr>
              <a:t>Medya Temsilcileri (2 </a:t>
            </a:r>
            <a:r>
              <a:rPr lang="tr-TR" sz="1700">
                <a:cs typeface="Arial" charset="0"/>
              </a:rPr>
              <a:t>toplantı</a:t>
            </a:r>
            <a:r>
              <a:rPr lang="tr-TR" sz="1700">
                <a:solidFill>
                  <a:srgbClr val="5E2D37"/>
                </a:solidFill>
                <a:cs typeface="Arial" charset="0"/>
              </a:rPr>
              <a:t> )</a:t>
            </a:r>
          </a:p>
          <a:p>
            <a:pPr>
              <a:buFont typeface="Arial" charset="0"/>
              <a:buNone/>
            </a:pPr>
            <a:r>
              <a:rPr lang="tr-TR" sz="1700">
                <a:solidFill>
                  <a:srgbClr val="5E2D37"/>
                </a:solidFill>
                <a:cs typeface="Arial" charset="0"/>
              </a:rPr>
              <a:t>Emniyet Müdürlüğü (5 </a:t>
            </a:r>
            <a:r>
              <a:rPr lang="tr-TR" sz="1700">
                <a:cs typeface="Arial" charset="0"/>
              </a:rPr>
              <a:t>toplantı</a:t>
            </a:r>
            <a:r>
              <a:rPr lang="tr-TR" sz="1700">
                <a:solidFill>
                  <a:srgbClr val="5E2D37"/>
                </a:solidFill>
                <a:cs typeface="Arial" charset="0"/>
              </a:rPr>
              <a:t>) </a:t>
            </a:r>
            <a:endParaRPr lang="en-US" sz="1700">
              <a:solidFill>
                <a:srgbClr val="5E2D37"/>
              </a:solidFill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1700">
                <a:cs typeface="Arial" charset="0"/>
              </a:rPr>
              <a:t>Emniyet Md Toplum Destekli Polislik Şubesi</a:t>
            </a:r>
            <a:r>
              <a:rPr lang="tr-TR" sz="1700">
                <a:cs typeface="Arial" charset="0"/>
              </a:rPr>
              <a:t> (3 toplantı) </a:t>
            </a:r>
          </a:p>
          <a:p>
            <a:pPr>
              <a:buFont typeface="Arial" charset="0"/>
              <a:buNone/>
            </a:pPr>
            <a:r>
              <a:rPr lang="tr-TR" sz="1700">
                <a:cs typeface="Arial" charset="0"/>
              </a:rPr>
              <a:t>Türk Kadınlar Birliği Erzurum Şubesi (1 toplantı)</a:t>
            </a:r>
          </a:p>
          <a:p>
            <a:pPr>
              <a:buFont typeface="Arial" charset="0"/>
              <a:buNone/>
            </a:pPr>
            <a:r>
              <a:rPr lang="tr-TR" sz="1700">
                <a:cs typeface="Arial" charset="0"/>
              </a:rPr>
              <a:t>İnsan Hakları Kurulları (2 toplantı)</a:t>
            </a:r>
          </a:p>
          <a:p>
            <a:pPr>
              <a:buFont typeface="Arial" charset="0"/>
              <a:buNone/>
            </a:pPr>
            <a:r>
              <a:rPr lang="tr-TR" sz="1700">
                <a:cs typeface="Arial" charset="0"/>
              </a:rPr>
              <a:t>Ticaret ve Sanayi Odası (1 toplantı)</a:t>
            </a:r>
          </a:p>
          <a:p>
            <a:pPr>
              <a:buFont typeface="Arial" charset="0"/>
              <a:buNone/>
            </a:pPr>
            <a:r>
              <a:rPr lang="tr-TR" sz="1700">
                <a:cs typeface="Arial" charset="0"/>
              </a:rPr>
              <a:t>Muhtar (2 toplantı)</a:t>
            </a:r>
          </a:p>
          <a:p>
            <a:pPr>
              <a:buFont typeface="Arial" charset="0"/>
              <a:buNone/>
            </a:pPr>
            <a:endParaRPr lang="tr-TR" sz="1700">
              <a:cs typeface="Arial" charset="0"/>
            </a:endParaRPr>
          </a:p>
          <a:p>
            <a:pPr eaLnBrk="1" hangingPunct="1"/>
            <a:r>
              <a:rPr lang="tr-TR" sz="1700" b="1">
                <a:cs typeface="Arial" charset="0"/>
              </a:rPr>
              <a:t>3. </a:t>
            </a:r>
            <a:r>
              <a:rPr lang="tr-TR" sz="1700" b="1" u="sng">
                <a:cs typeface="Arial" charset="0"/>
              </a:rPr>
              <a:t> </a:t>
            </a:r>
            <a:r>
              <a:rPr lang="en-US" sz="1700" b="1" u="sng">
                <a:cs typeface="Arial" charset="0"/>
              </a:rPr>
              <a:t>Anket Uygulaması</a:t>
            </a:r>
            <a:r>
              <a:rPr lang="tr-TR" sz="1700" b="1" u="sng">
                <a:cs typeface="Arial" charset="0"/>
              </a:rPr>
              <a:t> </a:t>
            </a:r>
            <a:endParaRPr lang="en-US" sz="1700">
              <a:cs typeface="Arial" charset="0"/>
            </a:endParaRPr>
          </a:p>
          <a:p>
            <a:pPr eaLnBrk="1" hangingPunct="1"/>
            <a:r>
              <a:rPr lang="tr-TR" sz="1700">
                <a:solidFill>
                  <a:srgbClr val="5E2D37"/>
                </a:solidFill>
                <a:cs typeface="Arial" charset="0"/>
              </a:rPr>
              <a:t>700 kişiye anket uygulanmıştir</a:t>
            </a:r>
          </a:p>
          <a:p>
            <a:pPr eaLnBrk="1" hangingPunct="1"/>
            <a:endParaRPr lang="tr-TR" sz="1700" b="1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1700" b="1">
                <a:cs typeface="Arial" charset="0"/>
              </a:rPr>
              <a:t>4. </a:t>
            </a:r>
            <a:r>
              <a:rPr lang="en-US" sz="1700" b="1" u="sng">
                <a:cs typeface="Arial" charset="0"/>
              </a:rPr>
              <a:t>Kurumlar</a:t>
            </a:r>
            <a:r>
              <a:rPr lang="tr-TR" sz="1700" b="1" u="sng">
                <a:cs typeface="Arial" charset="0"/>
              </a:rPr>
              <a:t> tarafından hazırlanan belge</a:t>
            </a:r>
            <a:r>
              <a:rPr lang="en-US" sz="1700" b="1" u="sng">
                <a:cs typeface="Arial" charset="0"/>
              </a:rPr>
              <a:t> ve </a:t>
            </a:r>
            <a:r>
              <a:rPr lang="tr-TR" sz="1700" b="1" u="sng">
                <a:cs typeface="Arial" charset="0"/>
              </a:rPr>
              <a:t>d</a:t>
            </a:r>
            <a:r>
              <a:rPr lang="en-US" sz="1700" b="1" u="sng">
                <a:cs typeface="Arial" charset="0"/>
              </a:rPr>
              <a:t>osyaların </a:t>
            </a:r>
            <a:r>
              <a:rPr lang="tr-TR" sz="1700" b="1" u="sng">
                <a:cs typeface="Arial" charset="0"/>
              </a:rPr>
              <a:t>i</a:t>
            </a:r>
            <a:r>
              <a:rPr lang="en-US" sz="1700" b="1" u="sng">
                <a:cs typeface="Arial" charset="0"/>
              </a:rPr>
              <a:t>ncelenmesi</a:t>
            </a:r>
            <a:r>
              <a:rPr lang="tr-TR" sz="1700" b="1" u="sng">
                <a:cs typeface="Arial" charset="0"/>
              </a:rPr>
              <a:t> </a:t>
            </a:r>
            <a:endParaRPr lang="en-US" sz="1700" b="1" u="sng">
              <a:cs typeface="Arial" charset="0"/>
            </a:endParaRPr>
          </a:p>
          <a:p>
            <a:pPr>
              <a:buFont typeface="Arial" charset="0"/>
              <a:buNone/>
            </a:pPr>
            <a:endParaRPr lang="en-US" sz="1700" b="1" u="sng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1700" b="1" u="sng">
                <a:cs typeface="Arial" charset="0"/>
              </a:rPr>
              <a:t>5. </a:t>
            </a:r>
            <a:r>
              <a:rPr lang="en-US" sz="1700" b="1" u="sng">
                <a:cs typeface="Arial" charset="0"/>
              </a:rPr>
              <a:t>Halk Toplantı</a:t>
            </a:r>
            <a:r>
              <a:rPr lang="tr-TR" sz="1700" b="1" u="sng">
                <a:cs typeface="Arial" charset="0"/>
              </a:rPr>
              <a:t>sı </a:t>
            </a:r>
            <a:endParaRPr lang="en-US" sz="1700" b="1">
              <a:cs typeface="Arial" charset="0"/>
            </a:endParaRPr>
          </a:p>
          <a:p>
            <a:pPr>
              <a:buFont typeface="Arial" charset="0"/>
              <a:buNone/>
            </a:pPr>
            <a:endParaRPr lang="tr-TR" sz="170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tr-TR" sz="1700" b="1" u="sng">
                <a:cs typeface="Arial" charset="0"/>
              </a:rPr>
              <a:t>6. Muhtarlar </a:t>
            </a:r>
            <a:r>
              <a:rPr lang="en-US" sz="1700" b="1" u="sng">
                <a:cs typeface="Arial" charset="0"/>
              </a:rPr>
              <a:t> Toplantı</a:t>
            </a:r>
            <a:r>
              <a:rPr lang="tr-TR" sz="1700" b="1" u="sng">
                <a:cs typeface="Arial" charset="0"/>
              </a:rPr>
              <a:t>sı</a:t>
            </a:r>
          </a:p>
          <a:p>
            <a:pPr>
              <a:buFontTx/>
              <a:buChar char="•"/>
            </a:pPr>
            <a:endParaRPr lang="tr-TR" sz="2200">
              <a:latin typeface="Lucida Sans Unicode" charset="0"/>
            </a:endParaRPr>
          </a:p>
        </p:txBody>
      </p:sp>
      <p:sp>
        <p:nvSpPr>
          <p:cNvPr id="36867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0E0791-D662-5944-8F65-6AE3F968799B}" type="slidenum">
              <a:rPr lang="en-US" sz="1200">
                <a:solidFill>
                  <a:srgbClr val="898989"/>
                </a:solidFill>
              </a:rPr>
              <a:pPr/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8 Resim" descr="IMG_156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8625"/>
            <a:ext cx="38401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088023-504B-FD4D-8EFE-AAB99D57D910}" type="slidenum">
              <a:rPr lang="en-US" sz="1200">
                <a:solidFill>
                  <a:srgbClr val="898989"/>
                </a:solidFill>
              </a:rPr>
              <a:pPr/>
              <a:t>23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3563938" y="1412875"/>
            <a:ext cx="4344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1">
                <a:solidFill>
                  <a:srgbClr val="FF0000"/>
                </a:solidFill>
              </a:rPr>
              <a:t>MUHTARLAR TOPLANTILARI YAPILDI</a:t>
            </a:r>
            <a:endParaRPr lang="tr-TR"/>
          </a:p>
        </p:txBody>
      </p:sp>
      <p:pic>
        <p:nvPicPr>
          <p:cNvPr id="38916" name="Picture 7" descr="O:\UNDP\IMPLEMENTAION\2010.02.25\Erzurum events photos\IMG_15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9718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 descr="DSCN066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3" descr="eYUP-FOTO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3141663"/>
            <a:ext cx="4595812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563938" y="908050"/>
            <a:ext cx="3527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tr-TR" b="1">
                <a:solidFill>
                  <a:srgbClr val="FF0000"/>
                </a:solidFill>
              </a:rPr>
              <a:t>HALK TOPLANTILARI YAPILDI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rgbClr val="11488B"/>
                </a:solidFill>
                <a:latin typeface="Calibri" charset="0"/>
                <a:ea typeface="ＭＳ Ｐゴシック" charset="0"/>
              </a:rPr>
              <a:t>Yerel Güvenlik Palanlarında</a:t>
            </a:r>
            <a:r>
              <a:rPr lang="tr-TR" altLang="ja-JP">
                <a:solidFill>
                  <a:srgbClr val="11488B"/>
                </a:solidFill>
                <a:latin typeface="Calibri" charset="0"/>
                <a:ea typeface="ＭＳ Ｐゴシック" charset="0"/>
              </a:rPr>
              <a:t> Yer Alan Bazı Hedefler</a:t>
            </a:r>
            <a:endParaRPr lang="en-GB">
              <a:solidFill>
                <a:srgbClr val="11488B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  <a:ea typeface="ＭＳ Ｐゴシック" charset="0"/>
              </a:rPr>
              <a:t>Vatandaşların önceliklerini yansıtır</a:t>
            </a:r>
            <a:endParaRPr lang="en-GB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>
                <a:latin typeface="Calibri" charset="0"/>
                <a:ea typeface="ＭＳ Ｐゴシック" charset="0"/>
              </a:rPr>
              <a:t>Esnektir</a:t>
            </a:r>
            <a:endParaRPr lang="en-GB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>
                <a:latin typeface="Calibri" charset="0"/>
                <a:ea typeface="ＭＳ Ｐゴシック" charset="0"/>
              </a:rPr>
              <a:t>Örnekler:</a:t>
            </a:r>
            <a:endParaRPr lang="en-GB">
              <a:latin typeface="Calibri" charset="0"/>
              <a:ea typeface="ＭＳ Ｐゴシック" charset="0"/>
            </a:endParaRPr>
          </a:p>
          <a:p>
            <a:pPr eaLnBrk="1" hangingPunct="1">
              <a:buFont typeface="Wingdings 2" charset="0"/>
              <a:buNone/>
            </a:pPr>
            <a:endParaRPr lang="en-GB">
              <a:latin typeface="Calibri" charset="0"/>
              <a:ea typeface="ＭＳ Ｐゴシック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714500" y="4071938"/>
            <a:ext cx="1785938" cy="1042987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Bıçak, silah taşıma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4357688" y="5000625"/>
            <a:ext cx="1785937" cy="10429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Ramazanda artan nüfusun yarattığı kargaşa 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Bevel 8"/>
          <p:cNvSpPr/>
          <p:nvPr/>
        </p:nvSpPr>
        <p:spPr>
          <a:xfrm>
            <a:off x="1643063" y="5572125"/>
            <a:ext cx="1785937" cy="1042988"/>
          </a:xfrm>
          <a:prstGeom prst="bevel">
            <a:avLst/>
          </a:prstGeom>
          <a:solidFill>
            <a:srgbClr val="3439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Evden, otodan hırsızlık, oto hırsızlığı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Bevel 9"/>
          <p:cNvSpPr/>
          <p:nvPr/>
        </p:nvSpPr>
        <p:spPr>
          <a:xfrm>
            <a:off x="6858000" y="4429125"/>
            <a:ext cx="1785938" cy="1042988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Trafikte Güvenlik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4286250" y="3214688"/>
            <a:ext cx="1785938" cy="1042987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Hayvan Hırsızlığı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Bevel 11"/>
          <p:cNvSpPr/>
          <p:nvPr/>
        </p:nvSpPr>
        <p:spPr>
          <a:xfrm>
            <a:off x="6786563" y="2714625"/>
            <a:ext cx="1785937" cy="1042988"/>
          </a:xfrm>
          <a:prstGeom prst="beve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Uyuşturucu </a:t>
            </a:r>
            <a:endParaRPr lang="en-GB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34"/>
          <p:cNvSpPr txBox="1">
            <a:spLocks noChangeArrowheads="1"/>
          </p:cNvSpPr>
          <p:nvPr/>
        </p:nvSpPr>
        <p:spPr bwMode="auto">
          <a:xfrm>
            <a:off x="1295400" y="152400"/>
            <a:ext cx="7308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2200" b="1">
                <a:solidFill>
                  <a:srgbClr val="FF0000"/>
                </a:solidFill>
              </a:rPr>
              <a:t>EYÜP -RAMAZAN AYINDA HAREKETLİ NÜFUS-</a:t>
            </a:r>
          </a:p>
        </p:txBody>
      </p:sp>
      <p:graphicFrame>
        <p:nvGraphicFramePr>
          <p:cNvPr id="35951" name="Group 111"/>
          <p:cNvGraphicFramePr>
            <a:graphicFrameLocks noGrp="1"/>
          </p:cNvGraphicFramePr>
          <p:nvPr/>
        </p:nvGraphicFramePr>
        <p:xfrm>
          <a:off x="381000" y="685800"/>
          <a:ext cx="8534400" cy="5627728"/>
        </p:xfrm>
        <a:graphic>
          <a:graphicData uri="http://schemas.openxmlformats.org/drawingml/2006/table">
            <a:tbl>
              <a:tblPr/>
              <a:tblGrid>
                <a:gridCol w="2312988"/>
                <a:gridCol w="6221412"/>
              </a:tblGrid>
              <a:tr h="609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Hedef 5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Ramazanda artan nüfusun hırsızlık başta olmak su</a:t>
                      </a: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çla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rdan korunması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Aksiyon 11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Ramazan süresince güvenlik hizmetlerinin arttırılması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Hedef kitle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Ramazan ziyaretçileri 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Aktiviteler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Polis ekip sayısının arttırılması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Meydanlarda ve kapalı alanlarda özel güvenlik şirketlerinin personel sayısını arttırması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Özel güvenlik şirketleriyle Işbirliği imkanlarının yaratılması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Yaygın suçlar konusunda vatandaşın bilgilendirilmesi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Giriş ana arterlere güvenli park yerlerini gösteren tabeların asılması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Belediyenin ramazan ayına yönelik indirimli park tarifesi uygulaması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Ramazan çadırlarının kapasitelerin güçlendirilmesi ve hizmet kalitesinin arttırılması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8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İşbirliği yapılacak kurumlar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İSPARK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Emniyet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Belediye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STK</a:t>
                      </a:r>
                      <a:r>
                        <a:rPr kumimoji="0" lang="ja-JP" alt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’</a:t>
                      </a:r>
                      <a:r>
                        <a:rPr kumimoji="0" lang="tr-TR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lar</a:t>
                      </a:r>
                      <a:endParaRPr kumimoji="0" lang="tr-T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Zaman Planı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Beklenen Sonuçlar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Eyüpün Ramazan bıyunca daha düzenli ve dolayısıyla güvenli olması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İzleme-Değerlendirme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 Polis kanaati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Bütçe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 W3" charset="0"/>
                          <a:cs typeface="ヒラギノ角ゴ Pro W3" charset="0"/>
                        </a:rPr>
                        <a:t>Afiş, ilan, tabela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338138"/>
          <a:ext cx="8207375" cy="6057901"/>
        </p:xfrm>
        <a:graphic>
          <a:graphicData uri="http://schemas.openxmlformats.org/drawingml/2006/table">
            <a:tbl>
              <a:tblPr/>
              <a:tblGrid>
                <a:gridCol w="1538287"/>
                <a:gridCol w="6669088"/>
              </a:tblGrid>
              <a:tr h="474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Güvenlik önceliği 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Terk edilmiş binalar ve uzun süre devam eden inşaatlar- </a:t>
                      </a: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ERZURUM</a:t>
                      </a:r>
                      <a:endParaRPr kumimoji="0" lang="tr-TR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2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Hedef 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Terk edilmiş binaların ve inşaatı uzun süre devam eden binaların güvenlik durumunu artırarak etrafındaki kişilerin mal ve can varlığı açısından tehdit oluşturmalarını engellemek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6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Eylem 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Terk edilmiş binaların ve inşaatı uzun süre devam eden binaların çevresinde gerekli önleyici tedbirlerin alınmasını sağlayarak etrafındaki kişilerin mal ve can varlığı açısından tehdit oluşturmalarını engellemek.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46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Yararlanacaklar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Banliyölerde yaşayan vatandaşlar ve terk edilmiş binalar çevresinde oturan tüm vatandaşlar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36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Eylemler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Yapımı uzun süre devam eden binaların etrafının kapatılarak yetkili kişiler dışında hiç kimsenin girmemesi için gerekli önlemlerin alınması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İşbirliği Yapacak Kurumlar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Büyükşehir belediye Başkanlığı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Yakutiye, Aziziye ve Palandöken Belediye Başkanlıkları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1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Faaliyetin Süresi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Mart ayı içerisinde başlayacaktır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2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Beklenen Sonuçlar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Güvenlik sorunu oluşturan bölgelerin güvenlik sorunu teşkil etmelerine son vermek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Banliyölerde yaşayan vatandaşların kendilerini daha fazla güvende hissetmelerini sağlamak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Suç işleme niyetinde olan kişilerin ve / veya suçluların terk edilmiş binaların etrafında ya da içerisinde barınmalarının engellenmesi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Değerlendirme &amp; Takip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İnşaatı devam eden tüm binalarda uygulamanın gerçekleştirilmesi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46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Bütçe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891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2200" b="1">
                <a:solidFill>
                  <a:srgbClr val="FF0000"/>
                </a:solidFill>
              </a:rPr>
              <a:t>NİĞDE- Bıçak ve Silah Taşıma </a:t>
            </a:r>
          </a:p>
        </p:txBody>
      </p:sp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44708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tr-TR" sz="1400" b="1"/>
              <a:t>HEDEF 1.  Öldürme, yaralama gibi silahlardan kaynaklanan suçları azaltmak.</a:t>
            </a:r>
            <a:endParaRPr lang="tr-TR" sz="1400"/>
          </a:p>
          <a:p>
            <a:endParaRPr lang="tr-TR" sz="1400"/>
          </a:p>
          <a:p>
            <a:r>
              <a:rPr lang="tr-TR" sz="1400"/>
              <a:t>Eylem 1.1	BMKP</a:t>
            </a:r>
            <a:r>
              <a:rPr lang="ja-JP" altLang="tr-TR" sz="1400"/>
              <a:t>’</a:t>
            </a:r>
            <a:r>
              <a:rPr lang="tr-TR" altLang="ja-JP" sz="1400"/>
              <a:t>nın sponsorluğunda, anlaşılacak bir reklam tasarım ajansı tarafından çağdışı davranışlara karşı yürütülecek kampanya için geleneksel, kötü, kaba davranışlar temalı afiş tasarımı ve basımı yapılarak reklam panolarına (billboardlara) asılacak.</a:t>
            </a:r>
          </a:p>
          <a:p>
            <a:endParaRPr lang="tr-TR" sz="1400"/>
          </a:p>
          <a:p>
            <a:r>
              <a:rPr lang="tr-TR" sz="1400"/>
              <a:t>Eylem 1.2	Yazın açık havada yapılan düğünlerin polise bildirimi sırasında silah atılmaması konusunda düğün sahiplerine polis tarafından uyarı yapılacak.</a:t>
            </a:r>
          </a:p>
          <a:p>
            <a:endParaRPr lang="tr-TR" sz="1400"/>
          </a:p>
          <a:p>
            <a:r>
              <a:rPr lang="tr-TR" sz="1400"/>
              <a:t>Eylem 1.3	Bıçak ve silah taşıma ve kullanımının caydırılmasına yönelik toplum destekli polisler tarafından kahvehanelerde bilgilendirici halk toplantıları yapılacak.</a:t>
            </a:r>
          </a:p>
          <a:p>
            <a:endParaRPr lang="tr-TR" sz="1400"/>
          </a:p>
          <a:p>
            <a:r>
              <a:rPr lang="tr-TR" sz="1400"/>
              <a:t>Eylem 1.4	Yerel basında silah ve bıçak taşınması ve kullanılması, namus cinayetleri vb. geleneksel ama çağdışı kalmış davranışlarla ilgili haberler yapılması ve yazılar yazılması suretiyle böyle davranışların genelde Türkiye</a:t>
            </a:r>
            <a:r>
              <a:rPr lang="ja-JP" altLang="tr-TR" sz="1400"/>
              <a:t>’</a:t>
            </a:r>
            <a:r>
              <a:rPr lang="tr-TR" altLang="ja-JP" sz="1400"/>
              <a:t>nin özelde ise Niğde</a:t>
            </a:r>
            <a:r>
              <a:rPr lang="ja-JP" altLang="tr-TR" sz="1400"/>
              <a:t>’</a:t>
            </a:r>
            <a:r>
              <a:rPr lang="tr-TR" altLang="ja-JP" sz="1400"/>
              <a:t>nin modern imajına yakışmadığı vurgulanacak.</a:t>
            </a:r>
          </a:p>
          <a:p>
            <a:endParaRPr lang="tr-TR" sz="1400"/>
          </a:p>
          <a:p>
            <a:r>
              <a:rPr lang="tr-TR" sz="1400"/>
              <a:t>Eylem 1.5	Geleneksel çağdışı davranışların kötülüğü, çağdaş demokratik ve özgür toplumda yerinin olmadığı, Türkiye</a:t>
            </a:r>
            <a:r>
              <a:rPr lang="ja-JP" altLang="tr-TR" sz="1400"/>
              <a:t>’</a:t>
            </a:r>
            <a:r>
              <a:rPr lang="tr-TR" altLang="ja-JP" sz="1400"/>
              <a:t>nin ve Niğde</a:t>
            </a:r>
            <a:r>
              <a:rPr lang="ja-JP" altLang="tr-TR" sz="1400"/>
              <a:t>’</a:t>
            </a:r>
            <a:r>
              <a:rPr lang="tr-TR" altLang="ja-JP" sz="1400"/>
              <a:t>nin modern imajına yakışmadığı konusunda ortaokul ve liselerde düzenli aralıklarla tekrarlanan eğitimler verilecek.</a:t>
            </a:r>
          </a:p>
          <a:p>
            <a:endParaRPr lang="tr-TR" sz="1400"/>
          </a:p>
          <a:p>
            <a:r>
              <a:rPr lang="tr-TR" sz="1400"/>
              <a:t>Eylem 1.6	Valilik emriyle bıçak taşıyanlara 500 TL. Para cezası verilecek.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Neler Yapılmamalı?</a:t>
            </a:r>
          </a:p>
        </p:txBody>
      </p:sp>
      <p:sp>
        <p:nvSpPr>
          <p:cNvPr id="5632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>
                <a:latin typeface="Calibri" charset="0"/>
                <a:ea typeface="ＭＳ Ｐゴシック" charset="0"/>
              </a:rPr>
              <a:t>Yerel öncelikler yerine ulusal önceliklere odaklanılmamalı</a:t>
            </a:r>
          </a:p>
          <a:p>
            <a:r>
              <a:rPr lang="tr-TR" sz="2000">
                <a:latin typeface="Calibri" charset="0"/>
                <a:ea typeface="ＭＳ Ｐゴシック" charset="0"/>
              </a:rPr>
              <a:t>Yerel güvenlik konularının ve halkın güvenlik ihtiyaçları ihmal edilmemeli</a:t>
            </a:r>
          </a:p>
          <a:p>
            <a:r>
              <a:rPr lang="tr-TR" sz="2000">
                <a:latin typeface="Calibri" charset="0"/>
                <a:ea typeface="ＭＳ Ｐゴシック" charset="0"/>
              </a:rPr>
              <a:t>Komisyonlarda önleyici ve caydırıcı tedbirler yerine </a:t>
            </a:r>
            <a:r>
              <a:rPr lang="tr-TR" sz="2000">
                <a:solidFill>
                  <a:srgbClr val="FF0000"/>
                </a:solidFill>
                <a:latin typeface="Calibri" charset="0"/>
                <a:ea typeface="ＭＳ Ｐゴシック" charset="0"/>
              </a:rPr>
              <a:t>adli kolluk yetkilerine </a:t>
            </a:r>
            <a:r>
              <a:rPr lang="tr-TR" sz="2000">
                <a:latin typeface="Calibri" charset="0"/>
                <a:ea typeface="ＭＳ Ｐゴシック" charset="0"/>
              </a:rPr>
              <a:t>odaklanılmamalı</a:t>
            </a:r>
          </a:p>
          <a:p>
            <a:pPr>
              <a:buFont typeface="Arial" charset="0"/>
              <a:buNone/>
            </a:pPr>
            <a:endParaRPr lang="tr-TR" sz="2000">
              <a:latin typeface="Calibri" charset="0"/>
              <a:ea typeface="ＭＳ Ｐゴシック" charset="0"/>
            </a:endParaRPr>
          </a:p>
          <a:p>
            <a:r>
              <a:rPr lang="tr-TR" sz="2000">
                <a:latin typeface="Calibri" charset="0"/>
                <a:ea typeface="ＭＳ Ｐゴシック" charset="0"/>
              </a:rPr>
              <a:t> Hedefler hangi alanları kapsayabilir?</a:t>
            </a:r>
          </a:p>
          <a:p>
            <a:pPr algn="just"/>
            <a:r>
              <a:rPr lang="tr-TR" sz="2000">
                <a:latin typeface="Calibri" charset="0"/>
                <a:ea typeface="ＭＳ Ｐゴシック" charset="0"/>
              </a:rPr>
              <a:t>Yerel Güvenlik Planı</a:t>
            </a:r>
            <a:r>
              <a:rPr lang="ja-JP" altLang="tr-TR" sz="2000">
                <a:latin typeface="Calibri" charset="0"/>
                <a:ea typeface="ＭＳ Ｐゴシック" charset="0"/>
              </a:rPr>
              <a:t>’</a:t>
            </a:r>
            <a:r>
              <a:rPr lang="tr-TR" altLang="ja-JP" sz="2000">
                <a:latin typeface="Calibri" charset="0"/>
                <a:ea typeface="ＭＳ Ｐゴシック" charset="0"/>
              </a:rPr>
              <a:t>ndaki hedefler </a:t>
            </a:r>
            <a:r>
              <a:rPr lang="tr-TR" altLang="ja-JP" sz="2000">
                <a:solidFill>
                  <a:srgbClr val="FF0000"/>
                </a:solidFill>
                <a:latin typeface="Calibri" charset="0"/>
                <a:ea typeface="ＭＳ Ｐゴシック" charset="0"/>
              </a:rPr>
              <a:t>önleyici ve caydırıcı önlemler </a:t>
            </a:r>
            <a:r>
              <a:rPr lang="tr-TR" altLang="ja-JP" sz="2000">
                <a:latin typeface="Calibri" charset="0"/>
                <a:ea typeface="ＭＳ Ｐゴシック" charset="0"/>
              </a:rPr>
              <a:t>içerdiği sürece </a:t>
            </a:r>
            <a:r>
              <a:rPr lang="tr-TR" altLang="ja-JP" sz="2000">
                <a:solidFill>
                  <a:srgbClr val="FF0000"/>
                </a:solidFill>
                <a:latin typeface="Calibri" charset="0"/>
                <a:ea typeface="ＭＳ Ｐゴシック" charset="0"/>
              </a:rPr>
              <a:t>pek çok alanı </a:t>
            </a:r>
            <a:r>
              <a:rPr lang="tr-TR" altLang="ja-JP" sz="2000">
                <a:latin typeface="Calibri" charset="0"/>
                <a:ea typeface="ＭＳ Ｐゴシック" charset="0"/>
              </a:rPr>
              <a:t>kapsayabilir.</a:t>
            </a:r>
            <a:endParaRPr lang="tr-TR" sz="200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640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800" b="1">
                <a:solidFill>
                  <a:srgbClr val="FF0000"/>
                </a:solidFill>
              </a:rPr>
              <a:t>PİLOT MODEL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803116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2000" b="1" u="sng" dirty="0"/>
              <a:t>Proje kapsamında, 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u="sng" dirty="0"/>
              <a:t>Y</a:t>
            </a:r>
            <a:r>
              <a:rPr lang="tr-TR" sz="2000" u="sng" dirty="0" smtClean="0"/>
              <a:t>erel</a:t>
            </a:r>
            <a:r>
              <a:rPr lang="tr-TR" sz="2000" dirty="0" smtClean="0"/>
              <a:t> </a:t>
            </a:r>
            <a:r>
              <a:rPr lang="tr-TR" sz="2000" dirty="0"/>
              <a:t>güvenlik sorunlarını  tartışmak,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dirty="0"/>
              <a:t> suç işlenmeden önce önleyici çözüm önerileri geliştirmek üzere 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dirty="0"/>
              <a:t>V</a:t>
            </a:r>
            <a:r>
              <a:rPr lang="tr-TR" sz="2000" dirty="0" smtClean="0"/>
              <a:t>alilikler </a:t>
            </a:r>
            <a:r>
              <a:rPr lang="tr-TR" sz="2000" dirty="0"/>
              <a:t>ve sivil toplum arasındaki işbirliği </a:t>
            </a:r>
            <a:r>
              <a:rPr lang="tr-TR" sz="2000" dirty="0" smtClean="0"/>
              <a:t>ve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dirty="0" smtClean="0"/>
              <a:t> </a:t>
            </a:r>
            <a:r>
              <a:rPr lang="tr-TR" sz="2000" dirty="0" err="1"/>
              <a:t>kurumlararası</a:t>
            </a:r>
            <a:r>
              <a:rPr lang="tr-TR" sz="2000" dirty="0"/>
              <a:t> koordinasyonu güçlendirecek ve ilgili paydaşların katkılarını sağlayacak bir 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sz="2000" dirty="0"/>
              <a:t>Pilot Model oluşturulmuştur.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195513" y="4508500"/>
            <a:ext cx="6553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b="1" dirty="0"/>
              <a:t>YEREL GÜVENLİK </a:t>
            </a:r>
            <a:r>
              <a:rPr lang="tr-TR" b="1" dirty="0" smtClean="0"/>
              <a:t>KOMİSYONLARI</a:t>
            </a:r>
          </a:p>
          <a:p>
            <a:pPr algn="ctr" eaLnBrk="1" hangingPunct="1">
              <a:spcBef>
                <a:spcPct val="50000"/>
              </a:spcBef>
            </a:pPr>
            <a:endParaRPr lang="tr-TR" b="1" dirty="0"/>
          </a:p>
          <a:p>
            <a:pPr algn="ctr" eaLnBrk="1" hangingPunct="1">
              <a:spcBef>
                <a:spcPct val="50000"/>
              </a:spcBef>
            </a:pPr>
            <a:endParaRPr lang="tr-TR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tr-TR" b="1" dirty="0" smtClean="0"/>
              <a:t>YEREL </a:t>
            </a:r>
            <a:r>
              <a:rPr lang="tr-TR" b="1" dirty="0"/>
              <a:t>GÜVENLİK PLANI</a:t>
            </a:r>
          </a:p>
        </p:txBody>
      </p:sp>
      <p:pic>
        <p:nvPicPr>
          <p:cNvPr id="18436" name="Image 3" descr="BU005259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365625"/>
            <a:ext cx="2136775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/>
          <p:nvPr/>
        </p:nvSpPr>
        <p:spPr>
          <a:xfrm>
            <a:off x="5076056" y="5085184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tr-TR" sz="3200">
                <a:latin typeface="Calibri" charset="0"/>
                <a:ea typeface="ＭＳ Ｐゴシック" charset="0"/>
              </a:rPr>
              <a:t>PİLOT UYGULAMA TAKVİMİ (TASLAK)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39804" y="918722"/>
          <a:ext cx="3988180" cy="4094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4932363" y="908050"/>
            <a:ext cx="3500437" cy="101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tr-TR" sz="2000" smtClean="0">
                <a:latin typeface="Calibri" charset="0"/>
              </a:rPr>
              <a:t>(Tecrübe Paylaşımı Semineri: Mart-Nisan 2013)</a:t>
            </a:r>
          </a:p>
          <a:p>
            <a:pPr algn="ctr" eaLnBrk="1" hangingPunct="1">
              <a:defRPr/>
            </a:pPr>
            <a:r>
              <a:rPr lang="tr-TR" sz="2000" smtClean="0">
                <a:latin typeface="Calibri" charset="0"/>
              </a:rPr>
              <a:t>Nisan-Haziran 2013</a:t>
            </a:r>
          </a:p>
        </p:txBody>
      </p:sp>
      <p:sp>
        <p:nvSpPr>
          <p:cNvPr id="24581" name="5 Metin kutusu"/>
          <p:cNvSpPr txBox="1">
            <a:spLocks noChangeArrowheads="1"/>
          </p:cNvSpPr>
          <p:nvPr/>
        </p:nvSpPr>
        <p:spPr bwMode="auto">
          <a:xfrm>
            <a:off x="4859338" y="2349500"/>
            <a:ext cx="3600450" cy="1200150"/>
          </a:xfrm>
          <a:prstGeom prst="rect">
            <a:avLst/>
          </a:prstGeom>
          <a:solidFill>
            <a:srgbClr val="F79646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tr-TR" sz="2800" smtClean="0">
              <a:latin typeface="Calibri" charset="0"/>
            </a:endParaRPr>
          </a:p>
          <a:p>
            <a:pPr algn="ctr" eaLnBrk="1" hangingPunct="1">
              <a:defRPr/>
            </a:pPr>
            <a:r>
              <a:rPr lang="tr-TR" sz="2000" smtClean="0">
                <a:latin typeface="Calibri" charset="0"/>
              </a:rPr>
              <a:t>Ağustos-Ekim 2013</a:t>
            </a:r>
          </a:p>
          <a:p>
            <a:pPr algn="ctr" eaLnBrk="1" hangingPunct="1">
              <a:defRPr/>
            </a:pPr>
            <a:endParaRPr lang="tr-TR" sz="2400" smtClean="0">
              <a:latin typeface="Calibri" charset="0"/>
            </a:endParaRPr>
          </a:p>
        </p:txBody>
      </p:sp>
      <p:sp>
        <p:nvSpPr>
          <p:cNvPr id="24582" name="6 Metin kutusu"/>
          <p:cNvSpPr txBox="1">
            <a:spLocks noChangeArrowheads="1"/>
          </p:cNvSpPr>
          <p:nvPr/>
        </p:nvSpPr>
        <p:spPr bwMode="auto">
          <a:xfrm>
            <a:off x="4859338" y="4060825"/>
            <a:ext cx="3500437" cy="754063"/>
          </a:xfrm>
          <a:prstGeom prst="rect">
            <a:avLst/>
          </a:prstGeo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w="9525">
            <a:solidFill>
              <a:srgbClr val="46AAC5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tr-TR" sz="2400" smtClean="0">
                <a:latin typeface="Calibri" charset="0"/>
              </a:rPr>
              <a:t>Kasım 2013</a:t>
            </a:r>
          </a:p>
          <a:p>
            <a:pPr algn="ctr" eaLnBrk="1" hangingPunct="1">
              <a:defRPr/>
            </a:pPr>
            <a:endParaRPr lang="tr-TR" sz="2400" smtClean="0">
              <a:latin typeface="Calibri" charset="0"/>
            </a:endParaRPr>
          </a:p>
        </p:txBody>
      </p:sp>
      <p:grpSp>
        <p:nvGrpSpPr>
          <p:cNvPr id="49158" name="Group 7"/>
          <p:cNvGrpSpPr>
            <a:grpSpLocks/>
          </p:cNvGrpSpPr>
          <p:nvPr/>
        </p:nvGrpSpPr>
        <p:grpSpPr bwMode="auto">
          <a:xfrm>
            <a:off x="2195513" y="5013325"/>
            <a:ext cx="460375" cy="377825"/>
            <a:chOff x="1764001" y="2560239"/>
            <a:chExt cx="460176" cy="378372"/>
          </a:xfrm>
        </p:grpSpPr>
        <p:sp>
          <p:nvSpPr>
            <p:cNvPr id="24588" name="Right Arrow 8"/>
            <p:cNvSpPr>
              <a:spLocks noChangeArrowheads="1"/>
            </p:cNvSpPr>
            <p:nvPr/>
          </p:nvSpPr>
          <p:spPr bwMode="auto">
            <a:xfrm rot="5400000">
              <a:off x="1804903" y="2519337"/>
              <a:ext cx="378372" cy="460176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1">
              <a:gsLst>
                <a:gs pos="0">
                  <a:srgbClr val="FFE5E5"/>
                </a:gs>
                <a:gs pos="64999">
                  <a:srgbClr val="FFBEBD"/>
                </a:gs>
                <a:gs pos="100000">
                  <a:srgbClr val="FFA2A1"/>
                </a:gs>
              </a:gsLst>
              <a:lin ang="5400000" scaled="1"/>
            </a:gradFill>
            <a:ln w="9525">
              <a:solidFill>
                <a:srgbClr val="BE4B48"/>
              </a:solidFill>
              <a:miter lim="800000"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ight Arrow 4"/>
            <p:cNvSpPr/>
            <p:nvPr/>
          </p:nvSpPr>
          <p:spPr>
            <a:xfrm>
              <a:off x="1856036" y="2560239"/>
              <a:ext cx="276106" cy="2654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tr-TR"/>
            </a:p>
          </p:txBody>
        </p:sp>
      </p:grpSp>
      <p:grpSp>
        <p:nvGrpSpPr>
          <p:cNvPr id="49159" name="Group 10"/>
          <p:cNvGrpSpPr>
            <a:grpSpLocks/>
          </p:cNvGrpSpPr>
          <p:nvPr/>
        </p:nvGrpSpPr>
        <p:grpSpPr bwMode="auto">
          <a:xfrm>
            <a:off x="468313" y="5445125"/>
            <a:ext cx="3382962" cy="1022350"/>
            <a:chOff x="0" y="56525"/>
            <a:chExt cx="3988180" cy="1022613"/>
          </a:xfrm>
        </p:grpSpPr>
        <p:sp>
          <p:nvSpPr>
            <p:cNvPr id="12" name="Rounded Rectangle 11"/>
            <p:cNvSpPr/>
            <p:nvPr/>
          </p:nvSpPr>
          <p:spPr>
            <a:xfrm>
              <a:off x="0" y="56525"/>
              <a:ext cx="3988180" cy="10226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9944" y="86696"/>
              <a:ext cx="3928292" cy="9622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r-TR" sz="26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İZLEME VE DEĞERLENDİRME</a:t>
              </a:r>
            </a:p>
          </p:txBody>
        </p:sp>
      </p:grpSp>
      <p:sp>
        <p:nvSpPr>
          <p:cNvPr id="14" name="Rounded Rectangle 4"/>
          <p:cNvSpPr/>
          <p:nvPr/>
        </p:nvSpPr>
        <p:spPr>
          <a:xfrm>
            <a:off x="4716463" y="5511800"/>
            <a:ext cx="3671887" cy="87471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9060" tIns="99060" rIns="99060" bIns="99060" anchor="ctr"/>
          <a:lstStyle/>
          <a:p>
            <a:pPr algn="ctr" defTabSz="1155700">
              <a:lnSpc>
                <a:spcPct val="90000"/>
              </a:lnSpc>
              <a:spcAft>
                <a:spcPct val="35000"/>
              </a:spcAft>
              <a:defRPr/>
            </a:pPr>
            <a:r>
              <a:rPr lang="tr-TR" sz="2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Kasım 2013 - Temmuz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alibri" charset="0"/>
                <a:ea typeface="ＭＳ Ｐゴシック" charset="0"/>
              </a:rPr>
              <a:t>!!!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u="sng">
                <a:latin typeface="Calibri" charset="0"/>
                <a:ea typeface="ＭＳ Ｐゴシック" charset="0"/>
              </a:rPr>
              <a:t>Pilot Uygulama Süreci</a:t>
            </a:r>
            <a:endParaRPr lang="tr-TR">
              <a:latin typeface="Calibri" charset="0"/>
              <a:ea typeface="ＭＳ Ｐゴシック" charset="0"/>
            </a:endParaRPr>
          </a:p>
          <a:p>
            <a:pPr>
              <a:buFont typeface="Wingdings" charset="0"/>
              <a:buChar char="q"/>
            </a:pPr>
            <a:r>
              <a:rPr lang="tr-TR">
                <a:latin typeface="Calibri" charset="0"/>
                <a:ea typeface="ＭＳ Ｐゴシック" charset="0"/>
              </a:rPr>
              <a:t> Deneme sürecinin devamındayız, laboratuar işlevi vardır</a:t>
            </a:r>
          </a:p>
          <a:p>
            <a:pPr>
              <a:buFont typeface="Wingdings" charset="0"/>
              <a:buChar char="q"/>
            </a:pPr>
            <a:r>
              <a:rPr lang="tr-TR">
                <a:latin typeface="Calibri" charset="0"/>
                <a:ea typeface="ＭＳ Ｐゴシック" charset="0"/>
              </a:rPr>
              <a:t>Önerilen mekanizmalar nihai değildir</a:t>
            </a:r>
          </a:p>
          <a:p>
            <a:pPr>
              <a:buFont typeface="Wingdings" charset="0"/>
              <a:buChar char="q"/>
            </a:pPr>
            <a:r>
              <a:rPr lang="tr-TR">
                <a:latin typeface="Calibri" charset="0"/>
                <a:ea typeface="ＭＳ Ｐゴシック" charset="0"/>
              </a:rPr>
              <a:t>Diğer stratejik planlarla ilişkilidir - Münferit olarak algılanmamalı</a:t>
            </a:r>
          </a:p>
          <a:p>
            <a:pPr>
              <a:buFont typeface="Arial" charset="0"/>
              <a:buNone/>
            </a:pPr>
            <a:endParaRPr lang="tr-TR">
              <a:latin typeface="Calibri" charset="0"/>
              <a:ea typeface="ＭＳ Ｐゴシック" charset="0"/>
            </a:endParaRPr>
          </a:p>
          <a:p>
            <a:pPr>
              <a:buFont typeface="Arial" charset="0"/>
              <a:buNone/>
            </a:pPr>
            <a:endParaRPr lang="tr-TR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ubtitle 2"/>
          <p:cNvSpPr>
            <a:spLocks noGrp="1"/>
          </p:cNvSpPr>
          <p:nvPr>
            <p:ph type="subTitle" idx="4294967295"/>
          </p:nvPr>
        </p:nvSpPr>
        <p:spPr>
          <a:xfrm>
            <a:off x="3098800" y="4221163"/>
            <a:ext cx="6045200" cy="159385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3000" dirty="0">
                <a:latin typeface="Calibri" charset="0"/>
                <a:ea typeface="ＭＳ Ｐゴシック" charset="0"/>
              </a:rPr>
              <a:t>Dr. Sevcan Akıncı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2400" dirty="0">
                <a:latin typeface="Calibri" charset="0"/>
                <a:ea typeface="ＭＳ Ｐゴシック" charset="0"/>
              </a:rPr>
              <a:t> </a:t>
            </a:r>
            <a:r>
              <a:rPr lang="tr-TR" sz="2400" dirty="0" smtClean="0">
                <a:latin typeface="Calibri" charset="0"/>
                <a:ea typeface="ＭＳ Ｐゴシック" charset="0"/>
              </a:rPr>
              <a:t>Nisan 2013</a:t>
            </a: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tr-TR" sz="2400" dirty="0" smtClean="0">
                <a:latin typeface="Calibri" charset="0"/>
                <a:ea typeface="ＭＳ Ｐゴシック" charset="0"/>
              </a:rPr>
              <a:t>KAYSERİ</a:t>
            </a:r>
            <a:endParaRPr lang="tr-TR" sz="24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20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3000" dirty="0">
              <a:latin typeface="Calibri" charset="0"/>
              <a:ea typeface="ＭＳ Ｐゴシック" charset="0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tr-TR" sz="3000" dirty="0">
              <a:latin typeface="Calibri" charset="0"/>
              <a:ea typeface="ＭＳ Ｐゴシック" charset="0"/>
            </a:endParaRPr>
          </a:p>
        </p:txBody>
      </p:sp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2195513" y="2781300"/>
            <a:ext cx="4876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sz="3400" b="1">
                <a:solidFill>
                  <a:srgbClr val="FF0000"/>
                </a:solidFill>
                <a:latin typeface="Calibri" charset="0"/>
              </a:rPr>
              <a:t>TEŞEKKÜR EDERİM...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5708650" y="746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pic>
        <p:nvPicPr>
          <p:cNvPr id="5222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8913"/>
            <a:ext cx="4025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7"/>
          <p:cNvSpPr>
            <a:spLocks noChangeArrowheads="1"/>
          </p:cNvSpPr>
          <p:nvPr/>
        </p:nvSpPr>
        <p:spPr bwMode="auto">
          <a:xfrm>
            <a:off x="8988425" y="4732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tr-TR" sz="30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Daha Önce??</a:t>
            </a:r>
          </a:p>
        </p:txBody>
      </p:sp>
      <p:sp>
        <p:nvSpPr>
          <p:cNvPr id="22530" name="İçerik Yer Tutucusu 2"/>
          <p:cNvSpPr>
            <a:spLocks noGrp="1"/>
          </p:cNvSpPr>
          <p:nvPr>
            <p:ph idx="1"/>
          </p:nvPr>
        </p:nvSpPr>
        <p:spPr>
          <a:xfrm>
            <a:off x="457200" y="981075"/>
            <a:ext cx="8578850" cy="5145088"/>
          </a:xfrm>
        </p:spPr>
        <p:txBody>
          <a:bodyPr/>
          <a:lstStyle/>
          <a:p>
            <a:r>
              <a:rPr lang="tr-TR" sz="2200">
                <a:latin typeface="Calibri" charset="0"/>
                <a:ea typeface="ＭＳ Ｐゴシック" charset="0"/>
              </a:rPr>
              <a:t>2009-2010 Nisan</a:t>
            </a:r>
          </a:p>
          <a:p>
            <a:endParaRPr lang="tr-TR" sz="2200">
              <a:latin typeface="Calibri" charset="0"/>
              <a:ea typeface="ＭＳ Ｐゴシック" charset="0"/>
            </a:endParaRPr>
          </a:p>
          <a:p>
            <a:r>
              <a:rPr lang="tr-TR" sz="2200">
                <a:latin typeface="Calibri" charset="0"/>
                <a:ea typeface="ＭＳ Ｐゴシック" charset="0"/>
              </a:rPr>
              <a:t>İstanbul (Eyüp, Kadıköy), Erzurum, Niğde</a:t>
            </a:r>
          </a:p>
        </p:txBody>
      </p:sp>
    </p:spTree>
    <p:extLst>
      <p:ext uri="{BB962C8B-B14F-4D97-AF65-F5344CB8AC3E}">
        <p14:creationId xmlns:p14="http://schemas.microsoft.com/office/powerpoint/2010/main" val="21292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4084906"/>
              </p:ext>
            </p:extLst>
          </p:nvPr>
        </p:nvGraphicFramePr>
        <p:xfrm>
          <a:off x="31531" y="1484784"/>
          <a:ext cx="89644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9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İçerik Yer Tutucusu 2"/>
          <p:cNvSpPr>
            <a:spLocks noGrp="1"/>
          </p:cNvSpPr>
          <p:nvPr>
            <p:ph idx="1"/>
          </p:nvPr>
        </p:nvSpPr>
        <p:spPr>
          <a:xfrm>
            <a:off x="450850" y="1989138"/>
            <a:ext cx="8229600" cy="1871662"/>
          </a:xfrm>
        </p:spPr>
        <p:txBody>
          <a:bodyPr/>
          <a:lstStyle/>
          <a:p>
            <a:pPr>
              <a:buFont typeface="Wingdings" charset="0"/>
              <a:buChar char="Ø"/>
            </a:pPr>
            <a:endParaRPr lang="tr-TR">
              <a:latin typeface="Calibri" charset="0"/>
              <a:ea typeface="ＭＳ Ｐゴシック" charset="0"/>
            </a:endParaRPr>
          </a:p>
          <a:p>
            <a:endParaRPr lang="tr-TR">
              <a:latin typeface="Calibri" charset="0"/>
              <a:ea typeface="ＭＳ Ｐゴシック" charset="0"/>
            </a:endParaRPr>
          </a:p>
          <a:p>
            <a:pPr>
              <a:buFont typeface="Wingdings" charset="0"/>
              <a:buChar char="Ø"/>
            </a:pPr>
            <a:endParaRPr lang="tr-TR">
              <a:latin typeface="Calibri" charset="0"/>
              <a:ea typeface="ＭＳ Ｐゴシック" charset="0"/>
            </a:endParaRPr>
          </a:p>
          <a:p>
            <a:pPr>
              <a:buFont typeface="Wingdings" charset="0"/>
              <a:buChar char="Ø"/>
            </a:pPr>
            <a:endParaRPr lang="tr-TR">
              <a:latin typeface="Calibri" charset="0"/>
              <a:ea typeface="ＭＳ Ｐゴシック" charset="0"/>
            </a:endParaRPr>
          </a:p>
          <a:p>
            <a:endParaRPr lang="tr-TR">
              <a:latin typeface="Calibri" charset="0"/>
              <a:ea typeface="ＭＳ Ｐゴシック" charset="0"/>
            </a:endParaRPr>
          </a:p>
          <a:p>
            <a:endParaRPr lang="tr-TR">
              <a:latin typeface="Calibri" charset="0"/>
              <a:ea typeface="ＭＳ Ｐゴシック" charset="0"/>
            </a:endParaRPr>
          </a:p>
        </p:txBody>
      </p:sp>
      <p:sp>
        <p:nvSpPr>
          <p:cNvPr id="24578" name="Dikdörtgen 3"/>
          <p:cNvSpPr>
            <a:spLocks noChangeArrowheads="1"/>
          </p:cNvSpPr>
          <p:nvPr/>
        </p:nvSpPr>
        <p:spPr bwMode="auto">
          <a:xfrm>
            <a:off x="323850" y="333375"/>
            <a:ext cx="84248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tr-TR" sz="3000" b="1">
                <a:solidFill>
                  <a:srgbClr val="FF0000"/>
                </a:solidFill>
              </a:rPr>
              <a:t>Yerel Güvenlik Planının Hazırlanması</a:t>
            </a:r>
          </a:p>
        </p:txBody>
      </p:sp>
      <p:sp>
        <p:nvSpPr>
          <p:cNvPr id="20484" name="Metin kutusu 4"/>
          <p:cNvSpPr txBox="1">
            <a:spLocks noChangeArrowheads="1"/>
          </p:cNvSpPr>
          <p:nvPr/>
        </p:nvSpPr>
        <p:spPr bwMode="auto">
          <a:xfrm>
            <a:off x="684213" y="1125538"/>
            <a:ext cx="8135937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  <a:defRPr/>
            </a:pPr>
            <a:endParaRPr lang="tr-TR" sz="2200" b="1" u="sng" dirty="0" smtClean="0"/>
          </a:p>
          <a:p>
            <a:pPr eaLnBrk="1" hangingPunct="1">
              <a:buFont typeface="Wingdings" charset="0"/>
              <a:buChar char="Ø"/>
              <a:defRPr/>
            </a:pPr>
            <a:r>
              <a:rPr lang="tr-TR" sz="2200" b="1" u="sng" dirty="0" smtClean="0"/>
              <a:t>Yerel Güvenlik </a:t>
            </a:r>
            <a:r>
              <a:rPr lang="tr-TR" sz="2200" b="1" u="sng" dirty="0" err="1" smtClean="0"/>
              <a:t>Meselelerininin</a:t>
            </a:r>
            <a:r>
              <a:rPr lang="tr-TR" sz="2200" b="1" u="sng" dirty="0" smtClean="0"/>
              <a:t> Belirlenmesi</a:t>
            </a:r>
          </a:p>
          <a:p>
            <a:pPr marL="457200" lvl="1" indent="0" eaLnBrk="1" hangingPunct="1">
              <a:defRPr/>
            </a:pPr>
            <a:endParaRPr lang="tr-TR" sz="2200" b="1" u="sng" dirty="0" smtClean="0"/>
          </a:p>
          <a:p>
            <a:pPr eaLnBrk="1" hangingPunct="1">
              <a:buFont typeface="Wingdings" charset="0"/>
              <a:buChar char="Ø"/>
              <a:defRPr/>
            </a:pPr>
            <a:r>
              <a:rPr lang="tr-TR" sz="2200" b="1" u="sng" dirty="0" smtClean="0"/>
              <a:t>Güvenlik Önceliklerinin Tespit Edilmesi</a:t>
            </a:r>
            <a:r>
              <a:rPr lang="tr-TR" sz="2200" dirty="0" smtClean="0"/>
              <a:t>, Vatandaşları en çok etkileyen sorunlar nedir? </a:t>
            </a:r>
          </a:p>
          <a:p>
            <a:pPr eaLnBrk="1" hangingPunct="1">
              <a:buFont typeface="Wingdings" charset="0"/>
              <a:buChar char="Ø"/>
              <a:defRPr/>
            </a:pPr>
            <a:endParaRPr lang="tr-TR" sz="2200" dirty="0" smtClean="0"/>
          </a:p>
          <a:p>
            <a:pPr eaLnBrk="1" hangingPunct="1">
              <a:buFont typeface="Wingdings" charset="0"/>
              <a:buChar char="Ø"/>
              <a:defRPr/>
            </a:pPr>
            <a:r>
              <a:rPr lang="tr-TR" sz="2200" b="1" u="sng" dirty="0" smtClean="0"/>
              <a:t>Yıllık Eylem Planının Hazırlanması</a:t>
            </a:r>
            <a:endParaRPr lang="tr-TR" sz="2200" dirty="0" smtClean="0"/>
          </a:p>
          <a:p>
            <a:pPr lvl="1" eaLnBrk="1" hangingPunct="1">
              <a:buFont typeface="Wingdings" charset="0"/>
              <a:buChar char="Ø"/>
              <a:defRPr/>
            </a:pPr>
            <a:r>
              <a:rPr lang="tr-TR" sz="2200" dirty="0" smtClean="0"/>
              <a:t>Eylem planı üzerinde mutabakata varılması</a:t>
            </a:r>
          </a:p>
          <a:p>
            <a:pPr marL="457200" lvl="1" indent="0" eaLnBrk="1" hangingPunct="1">
              <a:defRPr/>
            </a:pPr>
            <a:endParaRPr lang="tr-TR" sz="2200" dirty="0" smtClean="0"/>
          </a:p>
          <a:p>
            <a:pPr eaLnBrk="1" hangingPunct="1">
              <a:buFont typeface="Wingdings" charset="0"/>
              <a:buChar char="Ø"/>
              <a:defRPr/>
            </a:pPr>
            <a:r>
              <a:rPr lang="tr-TR" sz="2200" b="1" u="sng" dirty="0" smtClean="0"/>
              <a:t>Paydaşların Yapabilecekleri Katkıların (Taahhütlerini) Alınması</a:t>
            </a:r>
            <a:endParaRPr lang="tr-TR" sz="1800" dirty="0" smtClean="0"/>
          </a:p>
          <a:p>
            <a:pPr eaLnBrk="1" hangingPunct="1">
              <a:defRPr/>
            </a:pP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20130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tr-TR" sz="30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Üç Temel Öğe</a:t>
            </a:r>
            <a:endParaRPr lang="tr-TR" sz="3000" b="1" dirty="0">
              <a:solidFill>
                <a:srgbClr val="FF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21506" name="İçerik Yer Tutucusu 2"/>
          <p:cNvSpPr>
            <a:spLocks noGrp="1"/>
          </p:cNvSpPr>
          <p:nvPr>
            <p:ph idx="1"/>
          </p:nvPr>
        </p:nvSpPr>
        <p:spPr>
          <a:xfrm>
            <a:off x="457200" y="981075"/>
            <a:ext cx="8578850" cy="5145088"/>
          </a:xfrm>
        </p:spPr>
        <p:txBody>
          <a:bodyPr/>
          <a:lstStyle/>
          <a:p>
            <a:r>
              <a:rPr lang="tr-TR" sz="260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Yerel Uygulama</a:t>
            </a:r>
          </a:p>
          <a:p>
            <a:endParaRPr lang="tr-TR" sz="2600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r>
              <a:rPr lang="tr-TR" sz="260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Önleme</a:t>
            </a:r>
          </a:p>
          <a:p>
            <a:endParaRPr lang="tr-TR" sz="2600" dirty="0">
              <a:latin typeface="Calibri" charset="0"/>
              <a:ea typeface="ＭＳ Ｐゴシック" charset="0"/>
            </a:endParaRPr>
          </a:p>
          <a:p>
            <a:pPr marL="0" indent="0">
              <a:buNone/>
            </a:pPr>
            <a:r>
              <a:rPr lang="tr-TR" sz="260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Ortaklık esası</a:t>
            </a:r>
          </a:p>
          <a:p>
            <a:pPr marL="0" indent="0">
              <a:buNone/>
            </a:pPr>
            <a:r>
              <a:rPr lang="tr-TR" sz="260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	</a:t>
            </a:r>
            <a:endParaRPr lang="tr-TR" sz="26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tr-TR" sz="30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Güvenlik Komisyonları Neden Kuruluyor?</a:t>
            </a:r>
          </a:p>
        </p:txBody>
      </p:sp>
      <p:sp>
        <p:nvSpPr>
          <p:cNvPr id="29698" name="İçerik Yer Tutucusu 2"/>
          <p:cNvSpPr>
            <a:spLocks noGrp="1"/>
          </p:cNvSpPr>
          <p:nvPr>
            <p:ph idx="1"/>
          </p:nvPr>
        </p:nvSpPr>
        <p:spPr>
          <a:xfrm>
            <a:off x="457200" y="981075"/>
            <a:ext cx="8578850" cy="5145088"/>
          </a:xfrm>
        </p:spPr>
        <p:txBody>
          <a:bodyPr/>
          <a:lstStyle/>
          <a:p>
            <a:r>
              <a:rPr lang="tr-TR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Yasal Temel ve Valilerin Yetkilerini </a:t>
            </a:r>
            <a:r>
              <a:rPr lang="tr-TR" sz="2200" b="1" dirty="0" err="1">
                <a:solidFill>
                  <a:srgbClr val="0070C0"/>
                </a:solidFill>
                <a:latin typeface="Calibri" charset="0"/>
                <a:ea typeface="ＭＳ Ｐゴシック" charset="0"/>
              </a:rPr>
              <a:t>İşlevselleştirmek</a:t>
            </a:r>
            <a:endParaRPr lang="tr-TR" sz="22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endParaRPr lang="tr-TR" sz="22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AB Üyesi ülkelerden başarılı uygulamaları örnek alıp Türkiye</a:t>
            </a:r>
            <a:r>
              <a:rPr lang="ja-JP" altLang="tr-TR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tr-TR" altLang="ja-JP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ye adapte </a:t>
            </a:r>
            <a:r>
              <a:rPr lang="tr-TR" altLang="ja-JP" sz="2200" b="1" dirty="0" smtClean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etmek</a:t>
            </a:r>
          </a:p>
          <a:p>
            <a:pPr marL="0" indent="0" eaLnBrk="1" hangingPunct="1">
              <a:buNone/>
            </a:pPr>
            <a:endParaRPr lang="tr-TR" altLang="ja-JP" sz="2200" b="1" dirty="0" smtClean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 sz="2200" b="1" dirty="0" smtClean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Türkiye</a:t>
            </a:r>
            <a:r>
              <a:rPr lang="ja-JP" altLang="tr-TR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tr-TR" altLang="ja-JP" sz="22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deki uygulamaları geliştirmek ve </a:t>
            </a:r>
            <a:r>
              <a:rPr lang="tr-TR" altLang="ja-JP" sz="2200" b="1" dirty="0" smtClean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sistematikleştirmek</a:t>
            </a:r>
            <a:endParaRPr lang="tr-TR" altLang="ja-JP" sz="22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2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tr-TR" sz="30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Yerel Güvenlik Komisyonlarının Faydaları </a:t>
            </a:r>
          </a:p>
        </p:txBody>
      </p:sp>
      <p:sp>
        <p:nvSpPr>
          <p:cNvPr id="31746" name="İçerik Yer Tutucusu 2"/>
          <p:cNvSpPr>
            <a:spLocks noGrp="1"/>
          </p:cNvSpPr>
          <p:nvPr>
            <p:ph idx="1"/>
          </p:nvPr>
        </p:nvSpPr>
        <p:spPr>
          <a:xfrm>
            <a:off x="450850" y="1052513"/>
            <a:ext cx="8229600" cy="5002212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endParaRPr lang="tr-TR" sz="1800" dirty="0">
              <a:latin typeface="Calibri" charset="0"/>
              <a:ea typeface="ＭＳ Ｐゴシック" charset="0"/>
            </a:endParaRPr>
          </a:p>
          <a:p>
            <a:pPr eaLnBrk="1" hangingPunct="1"/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Mevzuatın Valilere verdiği yönlendirme yetkisinin etkinliğini artırır</a:t>
            </a:r>
          </a:p>
          <a:p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Suç oluşmadan önce önlemeyi sağlar</a:t>
            </a:r>
          </a:p>
          <a:p>
            <a:pPr lvl="1">
              <a:buFont typeface="Wingdings" charset="0"/>
              <a:buChar char="Ø"/>
            </a:pPr>
            <a:r>
              <a:rPr lang="tr-TR" sz="2400" dirty="0">
                <a:latin typeface="Calibri" charset="0"/>
                <a:ea typeface="ＭＳ Ｐゴシック" charset="0"/>
              </a:rPr>
              <a:t>Reaktif (tepkisel) değil </a:t>
            </a:r>
            <a:r>
              <a:rPr lang="tr-TR" sz="2400" dirty="0" err="1">
                <a:latin typeface="Calibri" charset="0"/>
                <a:ea typeface="ＭＳ Ｐゴシック" charset="0"/>
              </a:rPr>
              <a:t>proaktif</a:t>
            </a:r>
            <a:r>
              <a:rPr lang="tr-TR" sz="2400" dirty="0">
                <a:latin typeface="Calibri" charset="0"/>
                <a:ea typeface="ＭＳ Ｐゴシック" charset="0"/>
              </a:rPr>
              <a:t> yaklaşım</a:t>
            </a:r>
          </a:p>
          <a:p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Kolluk kuvvetleri dışındaki paydaşların da sorumluluk almalarını temin eder</a:t>
            </a:r>
          </a:p>
          <a:p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Paydaşlar arasındaki koordinasyonu kurumsallaştırır</a:t>
            </a:r>
          </a:p>
          <a:p>
            <a:pPr lvl="1">
              <a:buFont typeface="Wingdings" charset="0"/>
              <a:buChar char="Ø"/>
            </a:pPr>
            <a:r>
              <a:rPr lang="tr-TR" sz="2400" dirty="0">
                <a:latin typeface="Calibri" charset="0"/>
                <a:ea typeface="ＭＳ Ｐゴシック" charset="0"/>
              </a:rPr>
              <a:t>Kurumlar arası koordinasyonu öne çıkaran bir yaklaşım</a:t>
            </a:r>
          </a:p>
          <a:p>
            <a:r>
              <a:rPr lang="tr-TR" sz="2400" b="1" dirty="0">
                <a:solidFill>
                  <a:srgbClr val="3366FF"/>
                </a:solidFill>
                <a:latin typeface="Calibri" charset="0"/>
                <a:ea typeface="ＭＳ Ｐゴシック" charset="0"/>
              </a:rPr>
              <a:t>Etkin kaynak dağılımı sağlar</a:t>
            </a:r>
          </a:p>
          <a:p>
            <a:pPr lvl="1">
              <a:buFont typeface="Wingdings" charset="0"/>
              <a:buChar char="Ø"/>
            </a:pPr>
            <a:r>
              <a:rPr lang="tr-TR" altLang="ja-JP" sz="2400" dirty="0">
                <a:latin typeface="Calibri" charset="0"/>
                <a:ea typeface="ＭＳ Ｐゴシック" charset="0"/>
              </a:rPr>
              <a:t>Kaynakları en etkili şekilde dağıtabilmek için, Komisyonlar mevcut bilgiyi  analiz  etmeli ve önceliklerini belirlemelidir.</a:t>
            </a:r>
            <a:endParaRPr lang="tr-TR" sz="2400" dirty="0">
              <a:latin typeface="Calibri" charset="0"/>
              <a:ea typeface="ＭＳ Ｐゴシック" charset="0"/>
            </a:endParaRPr>
          </a:p>
          <a:p>
            <a:endParaRPr lang="tr-TR" sz="2400" dirty="0">
              <a:latin typeface="Calibri" charset="0"/>
              <a:ea typeface="ＭＳ Ｐゴシック" charset="0"/>
            </a:endParaRPr>
          </a:p>
          <a:p>
            <a:pPr>
              <a:buFont typeface="Wingdings" charset="0"/>
              <a:buChar char="Ø"/>
            </a:pPr>
            <a:endParaRPr lang="tr-TR" sz="2400" dirty="0">
              <a:latin typeface="Calibri" charset="0"/>
              <a:ea typeface="ＭＳ Ｐゴシック" charset="0"/>
            </a:endParaRPr>
          </a:p>
          <a:p>
            <a:pPr>
              <a:buFont typeface="Wingdings" charset="0"/>
              <a:buChar char="Ø"/>
            </a:pPr>
            <a:endParaRPr lang="tr-TR" dirty="0">
              <a:latin typeface="Calibri" charset="0"/>
              <a:ea typeface="ＭＳ Ｐゴシック" charset="0"/>
            </a:endParaRPr>
          </a:p>
          <a:p>
            <a:endParaRPr lang="tr-TR" dirty="0">
              <a:latin typeface="Calibri" charset="0"/>
              <a:ea typeface="ＭＳ Ｐゴシック" charset="0"/>
            </a:endParaRPr>
          </a:p>
          <a:p>
            <a:endParaRPr lang="tr-TR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8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1304</Words>
  <Application>Microsoft Office PowerPoint</Application>
  <PresentationFormat>On-screen Show (4:3)</PresentationFormat>
  <Paragraphs>330</Paragraphs>
  <Slides>32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Ofis Teması</vt:lpstr>
      <vt:lpstr>PowerPoint Presentation</vt:lpstr>
      <vt:lpstr>Sunum İçeriği</vt:lpstr>
      <vt:lpstr>PowerPoint Presentation</vt:lpstr>
      <vt:lpstr>Daha Önce??</vt:lpstr>
      <vt:lpstr>PowerPoint Presentation</vt:lpstr>
      <vt:lpstr>PowerPoint Presentation</vt:lpstr>
      <vt:lpstr>Üç Temel Öğe</vt:lpstr>
      <vt:lpstr>Yerel Güvenlik Komisyonları Neden Kuruluyor?</vt:lpstr>
      <vt:lpstr>Yerel Güvenlik Komisyonlarının Faydaları </vt:lpstr>
      <vt:lpstr>Yerel Güvenlik Komisyonlarının Faydaları </vt:lpstr>
      <vt:lpstr>Yerel Güvenlik Komisyonlarının İşleyişi</vt:lpstr>
      <vt:lpstr>PowerPoint Presentation</vt:lpstr>
      <vt:lpstr>Yerel Güvenlik Komisyonu Üyeleri </vt:lpstr>
      <vt:lpstr>YGK Toplantıları </vt:lpstr>
      <vt:lpstr>YEREL GÜVENLİK PLANLARIYLA AMAÇ</vt:lpstr>
      <vt:lpstr>Yerel Güvenlik Planlarının Bölümleri </vt:lpstr>
      <vt:lpstr>PowerPoint Presentation</vt:lpstr>
      <vt:lpstr>PowerPoint Presentation</vt:lpstr>
      <vt:lpstr>PowerPoint Presentation</vt:lpstr>
      <vt:lpstr>YEREL GÜVENLİK PLANLARIYLA AMAÇ</vt:lpstr>
      <vt:lpstr>PowerPoint Presentation</vt:lpstr>
      <vt:lpstr>PowerPoint Presentation</vt:lpstr>
      <vt:lpstr>PowerPoint Presentation</vt:lpstr>
      <vt:lpstr>PowerPoint Presentation</vt:lpstr>
      <vt:lpstr>Yerel Güvenlik Palanlarında Yer Alan Bazı Hedefler</vt:lpstr>
      <vt:lpstr>PowerPoint Presentation</vt:lpstr>
      <vt:lpstr>PowerPoint Presentation</vt:lpstr>
      <vt:lpstr>PowerPoint Presentation</vt:lpstr>
      <vt:lpstr>Neler Yapılmamalı?</vt:lpstr>
      <vt:lpstr>PİLOT UYGULAMA TAKVİMİ (TASLAK)</vt:lpstr>
      <vt:lpstr>!!!</vt:lpstr>
      <vt:lpstr>PowerPoint Presentation</vt:lpstr>
    </vt:vector>
  </TitlesOfParts>
  <Company>İŞLETME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 Güvenlik Sektörünün Sivil Gözetiminin Geliştirilmesi Projesi</dc:title>
  <dc:creator>Sevcan AKINCI</dc:creator>
  <cp:lastModifiedBy>USER1</cp:lastModifiedBy>
  <cp:revision>142</cp:revision>
  <cp:lastPrinted>2013-03-05T17:53:45Z</cp:lastPrinted>
  <dcterms:created xsi:type="dcterms:W3CDTF">2010-03-26T12:05:54Z</dcterms:created>
  <dcterms:modified xsi:type="dcterms:W3CDTF">2013-04-08T09:57:59Z</dcterms:modified>
</cp:coreProperties>
</file>