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4" r:id="rId9"/>
    <p:sldId id="265" r:id="rId10"/>
    <p:sldId id="266" r:id="rId11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9FF"/>
    <a:srgbClr val="DCFAFC"/>
    <a:srgbClr val="A8F2FE"/>
    <a:srgbClr val="7C3AF4"/>
    <a:srgbClr val="3705C3"/>
    <a:srgbClr val="CA82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5" autoAdjust="0"/>
    <p:restoredTop sz="95127" autoAdjust="0"/>
  </p:normalViewPr>
  <p:slideViewPr>
    <p:cSldViewPr>
      <p:cViewPr>
        <p:scale>
          <a:sx n="99" d="100"/>
          <a:sy n="99" d="100"/>
        </p:scale>
        <p:origin x="-1760" y="48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DAF21-0936-40D4-B0D1-1CA97A9D530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70C74E-0F14-4BFB-ACD5-89061EF0B45B}">
      <dgm:prSet/>
      <dgm:spPr/>
      <dgm:t>
        <a:bodyPr/>
        <a:lstStyle/>
        <a:p>
          <a:pPr rtl="0"/>
          <a:r>
            <a:rPr lang="tr-TR" dirty="0" smtClean="0"/>
            <a:t>Sivil Gözetim</a:t>
          </a:r>
          <a:r>
            <a:rPr lang="en-GB" dirty="0" smtClean="0"/>
            <a:t>  &gt; </a:t>
          </a:r>
          <a:r>
            <a:rPr lang="tr-TR" dirty="0" smtClean="0"/>
            <a:t> </a:t>
          </a:r>
          <a:r>
            <a:rPr lang="tr-TR" b="1" dirty="0" smtClean="0"/>
            <a:t>Demokratik</a:t>
          </a:r>
          <a:r>
            <a:rPr lang="en-GB" b="1" dirty="0" smtClean="0"/>
            <a:t> </a:t>
          </a:r>
          <a:r>
            <a:rPr lang="tr-TR" b="1" dirty="0" smtClean="0"/>
            <a:t>Gözetim</a:t>
          </a:r>
          <a:endParaRPr lang="en-GB" b="1" dirty="0"/>
        </a:p>
      </dgm:t>
    </dgm:pt>
    <dgm:pt modelId="{A4DC5AFA-4552-4E21-9B4C-458DB796AA6F}" type="parTrans" cxnId="{ABC61ECF-BA14-4791-AADD-26ED494C810E}">
      <dgm:prSet/>
      <dgm:spPr/>
      <dgm:t>
        <a:bodyPr/>
        <a:lstStyle/>
        <a:p>
          <a:endParaRPr lang="en-GB"/>
        </a:p>
      </dgm:t>
    </dgm:pt>
    <dgm:pt modelId="{996E3D1E-7250-403F-8E1C-2CF59C3EA5A0}" type="sibTrans" cxnId="{ABC61ECF-BA14-4791-AADD-26ED494C810E}">
      <dgm:prSet/>
      <dgm:spPr/>
      <dgm:t>
        <a:bodyPr/>
        <a:lstStyle/>
        <a:p>
          <a:endParaRPr lang="en-GB"/>
        </a:p>
      </dgm:t>
    </dgm:pt>
    <dgm:pt modelId="{CC582073-F3A1-46C6-BA14-C51E58A791E9}">
      <dgm:prSet/>
      <dgm:spPr/>
      <dgm:t>
        <a:bodyPr/>
        <a:lstStyle/>
        <a:p>
          <a:pPr rtl="0"/>
          <a:r>
            <a:rPr lang="tr-TR" dirty="0" smtClean="0"/>
            <a:t>Anayasa ve Kanunlar</a:t>
          </a:r>
          <a:r>
            <a:rPr lang="en-GB" dirty="0" smtClean="0"/>
            <a:t> – </a:t>
          </a:r>
          <a:r>
            <a:rPr lang="tr-TR" dirty="0" smtClean="0"/>
            <a:t>Yürütmenin parlamentoya hesap verebilirliği</a:t>
          </a:r>
          <a:endParaRPr lang="en-GB" dirty="0"/>
        </a:p>
      </dgm:t>
    </dgm:pt>
    <dgm:pt modelId="{4318B2B5-A5ED-4F70-B815-22C63752DEBF}" type="parTrans" cxnId="{32452D58-3B1E-4A48-A0CE-AAA08FF49D78}">
      <dgm:prSet/>
      <dgm:spPr/>
      <dgm:t>
        <a:bodyPr/>
        <a:lstStyle/>
        <a:p>
          <a:endParaRPr lang="en-GB"/>
        </a:p>
      </dgm:t>
    </dgm:pt>
    <dgm:pt modelId="{E83C45A7-7FDF-403A-A65C-1F44B2D211F9}" type="sibTrans" cxnId="{32452D58-3B1E-4A48-A0CE-AAA08FF49D78}">
      <dgm:prSet/>
      <dgm:spPr/>
      <dgm:t>
        <a:bodyPr/>
        <a:lstStyle/>
        <a:p>
          <a:endParaRPr lang="en-GB"/>
        </a:p>
      </dgm:t>
    </dgm:pt>
    <dgm:pt modelId="{35DBF483-F175-4FFB-9CAF-14E59DDC1B0D}">
      <dgm:prSet/>
      <dgm:spPr/>
      <dgm:t>
        <a:bodyPr/>
        <a:lstStyle/>
        <a:p>
          <a:pPr rtl="0"/>
          <a:r>
            <a:rPr lang="tr-TR" dirty="0" smtClean="0"/>
            <a:t>Güvenlik Sektörünün genel politika çerçevesi dahilinde algılanması - Sağlık, Eğitim, Ekonomi, Ulaşım vb.</a:t>
          </a:r>
        </a:p>
      </dgm:t>
    </dgm:pt>
    <dgm:pt modelId="{1F6CD3C8-388F-41F2-94FE-C7898D8EC503}" type="parTrans" cxnId="{58F5A266-4723-4BEA-A85A-FDC3D51A0F20}">
      <dgm:prSet/>
      <dgm:spPr/>
      <dgm:t>
        <a:bodyPr/>
        <a:lstStyle/>
        <a:p>
          <a:endParaRPr lang="en-GB"/>
        </a:p>
      </dgm:t>
    </dgm:pt>
    <dgm:pt modelId="{4F529EE6-FE40-453C-B003-29FEAF433373}" type="sibTrans" cxnId="{58F5A266-4723-4BEA-A85A-FDC3D51A0F20}">
      <dgm:prSet/>
      <dgm:spPr/>
      <dgm:t>
        <a:bodyPr/>
        <a:lstStyle/>
        <a:p>
          <a:endParaRPr lang="en-GB"/>
        </a:p>
      </dgm:t>
    </dgm:pt>
    <dgm:pt modelId="{5D07DF60-1F10-4B67-A797-6BEC4EA4178E}" type="pres">
      <dgm:prSet presAssocID="{18ADAF21-0936-40D4-B0D1-1CA97A9D53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9E726F3-6608-493E-A1D1-90D3883A7123}" type="pres">
      <dgm:prSet presAssocID="{7C70C74E-0F14-4BFB-ACD5-89061EF0B45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222909-20D6-4AC8-A56E-5AB8B3D26517}" type="pres">
      <dgm:prSet presAssocID="{996E3D1E-7250-403F-8E1C-2CF59C3EA5A0}" presName="spacer" presStyleCnt="0"/>
      <dgm:spPr/>
      <dgm:t>
        <a:bodyPr/>
        <a:lstStyle/>
        <a:p>
          <a:endParaRPr lang="en-GB"/>
        </a:p>
      </dgm:t>
    </dgm:pt>
    <dgm:pt modelId="{7B62BD23-D5B9-482C-B59D-28A3D2F3F009}" type="pres">
      <dgm:prSet presAssocID="{CC582073-F3A1-46C6-BA14-C51E58A791E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B14A9B-9CF3-4A43-B65E-257605D98527}" type="pres">
      <dgm:prSet presAssocID="{E83C45A7-7FDF-403A-A65C-1F44B2D211F9}" presName="spacer" presStyleCnt="0"/>
      <dgm:spPr/>
      <dgm:t>
        <a:bodyPr/>
        <a:lstStyle/>
        <a:p>
          <a:endParaRPr lang="en-GB"/>
        </a:p>
      </dgm:t>
    </dgm:pt>
    <dgm:pt modelId="{9F84FC7E-F8CD-4551-87A6-79ABB86D9D9E}" type="pres">
      <dgm:prSet presAssocID="{35DBF483-F175-4FFB-9CAF-14E59DDC1B0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2452D58-3B1E-4A48-A0CE-AAA08FF49D78}" srcId="{18ADAF21-0936-40D4-B0D1-1CA97A9D530A}" destId="{CC582073-F3A1-46C6-BA14-C51E58A791E9}" srcOrd="1" destOrd="0" parTransId="{4318B2B5-A5ED-4F70-B815-22C63752DEBF}" sibTransId="{E83C45A7-7FDF-403A-A65C-1F44B2D211F9}"/>
    <dgm:cxn modelId="{58F5A266-4723-4BEA-A85A-FDC3D51A0F20}" srcId="{18ADAF21-0936-40D4-B0D1-1CA97A9D530A}" destId="{35DBF483-F175-4FFB-9CAF-14E59DDC1B0D}" srcOrd="2" destOrd="0" parTransId="{1F6CD3C8-388F-41F2-94FE-C7898D8EC503}" sibTransId="{4F529EE6-FE40-453C-B003-29FEAF433373}"/>
    <dgm:cxn modelId="{ABC61ECF-BA14-4791-AADD-26ED494C810E}" srcId="{18ADAF21-0936-40D4-B0D1-1CA97A9D530A}" destId="{7C70C74E-0F14-4BFB-ACD5-89061EF0B45B}" srcOrd="0" destOrd="0" parTransId="{A4DC5AFA-4552-4E21-9B4C-458DB796AA6F}" sibTransId="{996E3D1E-7250-403F-8E1C-2CF59C3EA5A0}"/>
    <dgm:cxn modelId="{FB51BA70-3A21-469A-AB78-E06305DC3D68}" type="presOf" srcId="{CC582073-F3A1-46C6-BA14-C51E58A791E9}" destId="{7B62BD23-D5B9-482C-B59D-28A3D2F3F009}" srcOrd="0" destOrd="0" presId="urn:microsoft.com/office/officeart/2005/8/layout/vList2"/>
    <dgm:cxn modelId="{6FF800D9-D2B6-44AC-968A-4173028BA272}" type="presOf" srcId="{35DBF483-F175-4FFB-9CAF-14E59DDC1B0D}" destId="{9F84FC7E-F8CD-4551-87A6-79ABB86D9D9E}" srcOrd="0" destOrd="0" presId="urn:microsoft.com/office/officeart/2005/8/layout/vList2"/>
    <dgm:cxn modelId="{3A0276BC-8F9D-44B6-B482-17F21E136BAC}" type="presOf" srcId="{7C70C74E-0F14-4BFB-ACD5-89061EF0B45B}" destId="{D9E726F3-6608-493E-A1D1-90D3883A7123}" srcOrd="0" destOrd="0" presId="urn:microsoft.com/office/officeart/2005/8/layout/vList2"/>
    <dgm:cxn modelId="{D4D7A2EF-67DF-40EC-BBF0-5536FAF3D1E6}" type="presOf" srcId="{18ADAF21-0936-40D4-B0D1-1CA97A9D530A}" destId="{5D07DF60-1F10-4B67-A797-6BEC4EA4178E}" srcOrd="0" destOrd="0" presId="urn:microsoft.com/office/officeart/2005/8/layout/vList2"/>
    <dgm:cxn modelId="{B8056AF9-E83C-4B7D-9DF1-C49C082735D2}" type="presParOf" srcId="{5D07DF60-1F10-4B67-A797-6BEC4EA4178E}" destId="{D9E726F3-6608-493E-A1D1-90D3883A7123}" srcOrd="0" destOrd="0" presId="urn:microsoft.com/office/officeart/2005/8/layout/vList2"/>
    <dgm:cxn modelId="{728C428B-C923-464D-9227-1D84D573E6E8}" type="presParOf" srcId="{5D07DF60-1F10-4B67-A797-6BEC4EA4178E}" destId="{66222909-20D6-4AC8-A56E-5AB8B3D26517}" srcOrd="1" destOrd="0" presId="urn:microsoft.com/office/officeart/2005/8/layout/vList2"/>
    <dgm:cxn modelId="{CDEF7DC9-B465-44CD-A0B8-9E335E96534D}" type="presParOf" srcId="{5D07DF60-1F10-4B67-A797-6BEC4EA4178E}" destId="{7B62BD23-D5B9-482C-B59D-28A3D2F3F009}" srcOrd="2" destOrd="0" presId="urn:microsoft.com/office/officeart/2005/8/layout/vList2"/>
    <dgm:cxn modelId="{E494BB45-1854-4267-87F3-3827EA2B72BE}" type="presParOf" srcId="{5D07DF60-1F10-4B67-A797-6BEC4EA4178E}" destId="{1EB14A9B-9CF3-4A43-B65E-257605D98527}" srcOrd="3" destOrd="0" presId="urn:microsoft.com/office/officeart/2005/8/layout/vList2"/>
    <dgm:cxn modelId="{8A5DC6AD-B552-4DB5-BD6D-5EEC38167C96}" type="presParOf" srcId="{5D07DF60-1F10-4B67-A797-6BEC4EA4178E}" destId="{9F84FC7E-F8CD-4551-87A6-79ABB86D9D9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F3636C-6E8E-486D-B0FB-ED46991BFD0F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5BB4AF1B-EDFA-4B2C-BD0D-308D024CD790}">
      <dgm:prSet phldrT="[Text]"/>
      <dgm:spPr>
        <a:solidFill>
          <a:srgbClr val="002060"/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Vatandaş</a:t>
          </a:r>
          <a:endParaRPr lang="en-GB" b="1" dirty="0">
            <a:solidFill>
              <a:schemeClr val="tx1"/>
            </a:solidFill>
          </a:endParaRPr>
        </a:p>
      </dgm:t>
    </dgm:pt>
    <dgm:pt modelId="{137C55D3-B8AD-4793-9370-A3AC461CA134}" type="parTrans" cxnId="{0684E7A4-7285-413D-873E-3044E63F18DB}">
      <dgm:prSet/>
      <dgm:spPr/>
      <dgm:t>
        <a:bodyPr/>
        <a:lstStyle/>
        <a:p>
          <a:endParaRPr lang="en-GB"/>
        </a:p>
      </dgm:t>
    </dgm:pt>
    <dgm:pt modelId="{29D61F80-176B-456D-A763-35DB2C7C6E07}" type="sibTrans" cxnId="{0684E7A4-7285-413D-873E-3044E63F18DB}">
      <dgm:prSet/>
      <dgm:spPr/>
      <dgm:t>
        <a:bodyPr/>
        <a:lstStyle/>
        <a:p>
          <a:endParaRPr lang="en-GB"/>
        </a:p>
      </dgm:t>
    </dgm:pt>
    <dgm:pt modelId="{0EDDBEBF-A53A-4A44-8111-EA9413EE63AE}">
      <dgm:prSet phldrT="[Text]"/>
      <dgm:spPr>
        <a:solidFill>
          <a:srgbClr val="FF0000"/>
        </a:solidFill>
      </dgm:spPr>
      <dgm:t>
        <a:bodyPr/>
        <a:lstStyle/>
        <a:p>
          <a:r>
            <a:rPr lang="en-GB" b="1" dirty="0" err="1" smtClean="0">
              <a:solidFill>
                <a:schemeClr val="tx1"/>
              </a:solidFill>
            </a:rPr>
            <a:t>Parl</a:t>
          </a:r>
          <a:r>
            <a:rPr lang="tr-TR" b="1" dirty="0" err="1" smtClean="0">
              <a:solidFill>
                <a:schemeClr val="tx1"/>
              </a:solidFill>
            </a:rPr>
            <a:t>amento</a:t>
          </a:r>
          <a:endParaRPr lang="en-GB" b="1" dirty="0">
            <a:solidFill>
              <a:schemeClr val="tx1"/>
            </a:solidFill>
          </a:endParaRPr>
        </a:p>
      </dgm:t>
    </dgm:pt>
    <dgm:pt modelId="{8024318C-74B3-4218-A126-1231F99AD4CA}" type="parTrans" cxnId="{99AC5BD2-4950-4DCE-B436-51DD53D5F514}">
      <dgm:prSet/>
      <dgm:spPr/>
      <dgm:t>
        <a:bodyPr/>
        <a:lstStyle/>
        <a:p>
          <a:endParaRPr lang="en-GB"/>
        </a:p>
      </dgm:t>
    </dgm:pt>
    <dgm:pt modelId="{E4EE0CAE-9846-423C-AD8D-D94EE7EB5981}" type="sibTrans" cxnId="{99AC5BD2-4950-4DCE-B436-51DD53D5F514}">
      <dgm:prSet/>
      <dgm:spPr/>
      <dgm:t>
        <a:bodyPr/>
        <a:lstStyle/>
        <a:p>
          <a:endParaRPr lang="en-GB"/>
        </a:p>
      </dgm:t>
    </dgm:pt>
    <dgm:pt modelId="{5DB41DE1-B819-4128-ADB7-9856B94A796E}">
      <dgm:prSet phldrT="[Text]"/>
      <dgm:spPr>
        <a:solidFill>
          <a:srgbClr val="00B050"/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Yürütme</a:t>
          </a:r>
          <a:endParaRPr lang="en-GB" b="1" dirty="0">
            <a:solidFill>
              <a:schemeClr val="tx1"/>
            </a:solidFill>
          </a:endParaRPr>
        </a:p>
      </dgm:t>
    </dgm:pt>
    <dgm:pt modelId="{BB8652D3-EF26-45AA-BAC6-58E8560CD7BC}" type="parTrans" cxnId="{8C60E665-E37C-4173-8D8F-781CB2846C33}">
      <dgm:prSet/>
      <dgm:spPr/>
      <dgm:t>
        <a:bodyPr/>
        <a:lstStyle/>
        <a:p>
          <a:endParaRPr lang="en-GB"/>
        </a:p>
      </dgm:t>
    </dgm:pt>
    <dgm:pt modelId="{FC3E1DF7-4068-48BF-95F6-C24622CB51EF}" type="sibTrans" cxnId="{8C60E665-E37C-4173-8D8F-781CB2846C33}">
      <dgm:prSet/>
      <dgm:spPr/>
      <dgm:t>
        <a:bodyPr/>
        <a:lstStyle/>
        <a:p>
          <a:endParaRPr lang="en-GB"/>
        </a:p>
      </dgm:t>
    </dgm:pt>
    <dgm:pt modelId="{FC429F60-6831-498E-8721-619FB88DC163}">
      <dgm:prSet/>
      <dgm:spPr>
        <a:solidFill>
          <a:srgbClr val="7030A0"/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Kolluk kuvvetleri</a:t>
          </a:r>
          <a:endParaRPr lang="en-GB" b="1" dirty="0">
            <a:solidFill>
              <a:schemeClr val="tx1"/>
            </a:solidFill>
          </a:endParaRPr>
        </a:p>
      </dgm:t>
    </dgm:pt>
    <dgm:pt modelId="{7981C445-4E5B-4769-B396-6C51DE1A16DB}" type="parTrans" cxnId="{F28E75E2-BA3F-4FAA-A981-2DE9141CA2FF}">
      <dgm:prSet/>
      <dgm:spPr/>
      <dgm:t>
        <a:bodyPr/>
        <a:lstStyle/>
        <a:p>
          <a:endParaRPr lang="en-GB"/>
        </a:p>
      </dgm:t>
    </dgm:pt>
    <dgm:pt modelId="{237E6D23-07AC-4C41-9C45-9A42289A4127}" type="sibTrans" cxnId="{F28E75E2-BA3F-4FAA-A981-2DE9141CA2FF}">
      <dgm:prSet/>
      <dgm:spPr/>
      <dgm:t>
        <a:bodyPr/>
        <a:lstStyle/>
        <a:p>
          <a:endParaRPr lang="en-GB"/>
        </a:p>
      </dgm:t>
    </dgm:pt>
    <dgm:pt modelId="{A7772E97-C598-44D2-A02E-EB5580B3FE8D}" type="pres">
      <dgm:prSet presAssocID="{1EF3636C-6E8E-486D-B0FB-ED46991BFD0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15BD271-C337-40EA-B1E4-81993D1D4D08}" type="pres">
      <dgm:prSet presAssocID="{1EF3636C-6E8E-486D-B0FB-ED46991BFD0F}" presName="dummyMaxCanvas" presStyleCnt="0">
        <dgm:presLayoutVars/>
      </dgm:prSet>
      <dgm:spPr/>
    </dgm:pt>
    <dgm:pt modelId="{27D8EFE3-0F11-47FE-BD9C-231C1F56F766}" type="pres">
      <dgm:prSet presAssocID="{1EF3636C-6E8E-486D-B0FB-ED46991BFD0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E08846-CA97-4FC3-BEFF-13E001F9F963}" type="pres">
      <dgm:prSet presAssocID="{1EF3636C-6E8E-486D-B0FB-ED46991BFD0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DB664C-0334-449C-8DCB-3D01F39EB6CC}" type="pres">
      <dgm:prSet presAssocID="{1EF3636C-6E8E-486D-B0FB-ED46991BFD0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FA0C52-C4F9-456B-973C-D0D4CCB4A934}" type="pres">
      <dgm:prSet presAssocID="{1EF3636C-6E8E-486D-B0FB-ED46991BFD0F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1B4339-48C9-455D-AD4E-9762D167F035}" type="pres">
      <dgm:prSet presAssocID="{1EF3636C-6E8E-486D-B0FB-ED46991BFD0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286F20-6FBA-459F-A5DD-2BB4D1A8F0E3}" type="pres">
      <dgm:prSet presAssocID="{1EF3636C-6E8E-486D-B0FB-ED46991BFD0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30D3F5-A471-4FAD-B2AD-3D6B175D6AC9}" type="pres">
      <dgm:prSet presAssocID="{1EF3636C-6E8E-486D-B0FB-ED46991BFD0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3E2E15-6807-4E90-A17E-76FF82920FC7}" type="pres">
      <dgm:prSet presAssocID="{1EF3636C-6E8E-486D-B0FB-ED46991BFD0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BFAF1C-FAD8-44B9-9327-41498265BDB0}" type="pres">
      <dgm:prSet presAssocID="{1EF3636C-6E8E-486D-B0FB-ED46991BFD0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F89A6C-78BB-4778-B032-C2B95C7853EA}" type="pres">
      <dgm:prSet presAssocID="{1EF3636C-6E8E-486D-B0FB-ED46991BFD0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23D91B-3F0E-48EB-98AF-0068B07B1642}" type="pres">
      <dgm:prSet presAssocID="{1EF3636C-6E8E-486D-B0FB-ED46991BFD0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28E75E2-BA3F-4FAA-A981-2DE9141CA2FF}" srcId="{1EF3636C-6E8E-486D-B0FB-ED46991BFD0F}" destId="{FC429F60-6831-498E-8721-619FB88DC163}" srcOrd="3" destOrd="0" parTransId="{7981C445-4E5B-4769-B396-6C51DE1A16DB}" sibTransId="{237E6D23-07AC-4C41-9C45-9A42289A4127}"/>
    <dgm:cxn modelId="{3005D10A-14AE-464A-99CF-CB17B188479C}" type="presOf" srcId="{0EDDBEBF-A53A-4A44-8111-EA9413EE63AE}" destId="{CDBFAF1C-FAD8-44B9-9327-41498265BDB0}" srcOrd="1" destOrd="0" presId="urn:microsoft.com/office/officeart/2005/8/layout/vProcess5"/>
    <dgm:cxn modelId="{D3DA6F8A-0F97-4EDF-B20B-BAEE4028152D}" type="presOf" srcId="{5DB41DE1-B819-4128-ADB7-9856B94A796E}" destId="{A6DB664C-0334-449C-8DCB-3D01F39EB6CC}" srcOrd="0" destOrd="0" presId="urn:microsoft.com/office/officeart/2005/8/layout/vProcess5"/>
    <dgm:cxn modelId="{5F61C8AF-2CEB-410C-A85F-B4C500A09BE8}" type="presOf" srcId="{5DB41DE1-B819-4128-ADB7-9856B94A796E}" destId="{C7F89A6C-78BB-4778-B032-C2B95C7853EA}" srcOrd="1" destOrd="0" presId="urn:microsoft.com/office/officeart/2005/8/layout/vProcess5"/>
    <dgm:cxn modelId="{1C46B409-8075-49E5-B1E1-87EA8133E4D4}" type="presOf" srcId="{FC429F60-6831-498E-8721-619FB88DC163}" destId="{D0FA0C52-C4F9-456B-973C-D0D4CCB4A934}" srcOrd="0" destOrd="0" presId="urn:microsoft.com/office/officeart/2005/8/layout/vProcess5"/>
    <dgm:cxn modelId="{99AC5BD2-4950-4DCE-B436-51DD53D5F514}" srcId="{1EF3636C-6E8E-486D-B0FB-ED46991BFD0F}" destId="{0EDDBEBF-A53A-4A44-8111-EA9413EE63AE}" srcOrd="1" destOrd="0" parTransId="{8024318C-74B3-4218-A126-1231F99AD4CA}" sibTransId="{E4EE0CAE-9846-423C-AD8D-D94EE7EB5981}"/>
    <dgm:cxn modelId="{0684E7A4-7285-413D-873E-3044E63F18DB}" srcId="{1EF3636C-6E8E-486D-B0FB-ED46991BFD0F}" destId="{5BB4AF1B-EDFA-4B2C-BD0D-308D024CD790}" srcOrd="0" destOrd="0" parTransId="{137C55D3-B8AD-4793-9370-A3AC461CA134}" sibTransId="{29D61F80-176B-456D-A763-35DB2C7C6E07}"/>
    <dgm:cxn modelId="{F137F317-21ED-4BE5-B479-5473D34ADF2E}" type="presOf" srcId="{E4EE0CAE-9846-423C-AD8D-D94EE7EB5981}" destId="{9A286F20-6FBA-459F-A5DD-2BB4D1A8F0E3}" srcOrd="0" destOrd="0" presId="urn:microsoft.com/office/officeart/2005/8/layout/vProcess5"/>
    <dgm:cxn modelId="{BDCB67F0-190B-4703-A23F-1CD84E1CB0EF}" type="presOf" srcId="{FC429F60-6831-498E-8721-619FB88DC163}" destId="{FC23D91B-3F0E-48EB-98AF-0068B07B1642}" srcOrd="1" destOrd="0" presId="urn:microsoft.com/office/officeart/2005/8/layout/vProcess5"/>
    <dgm:cxn modelId="{8C60E665-E37C-4173-8D8F-781CB2846C33}" srcId="{1EF3636C-6E8E-486D-B0FB-ED46991BFD0F}" destId="{5DB41DE1-B819-4128-ADB7-9856B94A796E}" srcOrd="2" destOrd="0" parTransId="{BB8652D3-EF26-45AA-BAC6-58E8560CD7BC}" sibTransId="{FC3E1DF7-4068-48BF-95F6-C24622CB51EF}"/>
    <dgm:cxn modelId="{86382C90-3A6C-4211-B819-3AAF8251117B}" type="presOf" srcId="{29D61F80-176B-456D-A763-35DB2C7C6E07}" destId="{321B4339-48C9-455D-AD4E-9762D167F035}" srcOrd="0" destOrd="0" presId="urn:microsoft.com/office/officeart/2005/8/layout/vProcess5"/>
    <dgm:cxn modelId="{2E1A4F15-C711-4DAC-BC3F-502F4A8CE05D}" type="presOf" srcId="{0EDDBEBF-A53A-4A44-8111-EA9413EE63AE}" destId="{77E08846-CA97-4FC3-BEFF-13E001F9F963}" srcOrd="0" destOrd="0" presId="urn:microsoft.com/office/officeart/2005/8/layout/vProcess5"/>
    <dgm:cxn modelId="{83F7A679-85C8-4834-B570-A4A1914A9874}" type="presOf" srcId="{5BB4AF1B-EDFA-4B2C-BD0D-308D024CD790}" destId="{27D8EFE3-0F11-47FE-BD9C-231C1F56F766}" srcOrd="0" destOrd="0" presId="urn:microsoft.com/office/officeart/2005/8/layout/vProcess5"/>
    <dgm:cxn modelId="{49003271-92F9-49B4-924D-744E9C43BC33}" type="presOf" srcId="{FC3E1DF7-4068-48BF-95F6-C24622CB51EF}" destId="{F530D3F5-A471-4FAD-B2AD-3D6B175D6AC9}" srcOrd="0" destOrd="0" presId="urn:microsoft.com/office/officeart/2005/8/layout/vProcess5"/>
    <dgm:cxn modelId="{2539BFB4-754E-4A43-9EC3-80D77DE697A9}" type="presOf" srcId="{5BB4AF1B-EDFA-4B2C-BD0D-308D024CD790}" destId="{F23E2E15-6807-4E90-A17E-76FF82920FC7}" srcOrd="1" destOrd="0" presId="urn:microsoft.com/office/officeart/2005/8/layout/vProcess5"/>
    <dgm:cxn modelId="{AEB3FE37-EBA2-479B-B336-D0CFEB6B88AD}" type="presOf" srcId="{1EF3636C-6E8E-486D-B0FB-ED46991BFD0F}" destId="{A7772E97-C598-44D2-A02E-EB5580B3FE8D}" srcOrd="0" destOrd="0" presId="urn:microsoft.com/office/officeart/2005/8/layout/vProcess5"/>
    <dgm:cxn modelId="{A5D8D82B-28DB-4C4A-815C-441943C2F004}" type="presParOf" srcId="{A7772E97-C598-44D2-A02E-EB5580B3FE8D}" destId="{515BD271-C337-40EA-B1E4-81993D1D4D08}" srcOrd="0" destOrd="0" presId="urn:microsoft.com/office/officeart/2005/8/layout/vProcess5"/>
    <dgm:cxn modelId="{8B75101D-EDE6-4442-B9DA-DCE9D12A2AA4}" type="presParOf" srcId="{A7772E97-C598-44D2-A02E-EB5580B3FE8D}" destId="{27D8EFE3-0F11-47FE-BD9C-231C1F56F766}" srcOrd="1" destOrd="0" presId="urn:microsoft.com/office/officeart/2005/8/layout/vProcess5"/>
    <dgm:cxn modelId="{CA07E866-0B2A-4539-BD6E-DCDB122F0760}" type="presParOf" srcId="{A7772E97-C598-44D2-A02E-EB5580B3FE8D}" destId="{77E08846-CA97-4FC3-BEFF-13E001F9F963}" srcOrd="2" destOrd="0" presId="urn:microsoft.com/office/officeart/2005/8/layout/vProcess5"/>
    <dgm:cxn modelId="{00CCFCEC-3165-4C8D-8FEE-A1EF1AD1855E}" type="presParOf" srcId="{A7772E97-C598-44D2-A02E-EB5580B3FE8D}" destId="{A6DB664C-0334-449C-8DCB-3D01F39EB6CC}" srcOrd="3" destOrd="0" presId="urn:microsoft.com/office/officeart/2005/8/layout/vProcess5"/>
    <dgm:cxn modelId="{EEC82B8D-DCDA-4300-9658-2CDA1D648E0B}" type="presParOf" srcId="{A7772E97-C598-44D2-A02E-EB5580B3FE8D}" destId="{D0FA0C52-C4F9-456B-973C-D0D4CCB4A934}" srcOrd="4" destOrd="0" presId="urn:microsoft.com/office/officeart/2005/8/layout/vProcess5"/>
    <dgm:cxn modelId="{A44B806F-C474-472A-80F7-71F5A07FA74C}" type="presParOf" srcId="{A7772E97-C598-44D2-A02E-EB5580B3FE8D}" destId="{321B4339-48C9-455D-AD4E-9762D167F035}" srcOrd="5" destOrd="0" presId="urn:microsoft.com/office/officeart/2005/8/layout/vProcess5"/>
    <dgm:cxn modelId="{18101716-5946-45CC-B4EB-0B263EF65F8F}" type="presParOf" srcId="{A7772E97-C598-44D2-A02E-EB5580B3FE8D}" destId="{9A286F20-6FBA-459F-A5DD-2BB4D1A8F0E3}" srcOrd="6" destOrd="0" presId="urn:microsoft.com/office/officeart/2005/8/layout/vProcess5"/>
    <dgm:cxn modelId="{744D57E6-C298-4891-9D92-9C557B721B63}" type="presParOf" srcId="{A7772E97-C598-44D2-A02E-EB5580B3FE8D}" destId="{F530D3F5-A471-4FAD-B2AD-3D6B175D6AC9}" srcOrd="7" destOrd="0" presId="urn:microsoft.com/office/officeart/2005/8/layout/vProcess5"/>
    <dgm:cxn modelId="{27647F4E-2D24-4721-91F3-8B3EEBE56854}" type="presParOf" srcId="{A7772E97-C598-44D2-A02E-EB5580B3FE8D}" destId="{F23E2E15-6807-4E90-A17E-76FF82920FC7}" srcOrd="8" destOrd="0" presId="urn:microsoft.com/office/officeart/2005/8/layout/vProcess5"/>
    <dgm:cxn modelId="{A92A4FDF-2222-4793-977B-CD7F0EC57704}" type="presParOf" srcId="{A7772E97-C598-44D2-A02E-EB5580B3FE8D}" destId="{CDBFAF1C-FAD8-44B9-9327-41498265BDB0}" srcOrd="9" destOrd="0" presId="urn:microsoft.com/office/officeart/2005/8/layout/vProcess5"/>
    <dgm:cxn modelId="{D19797E2-5462-40F9-B015-F6A36D71654D}" type="presParOf" srcId="{A7772E97-C598-44D2-A02E-EB5580B3FE8D}" destId="{C7F89A6C-78BB-4778-B032-C2B95C7853EA}" srcOrd="10" destOrd="0" presId="urn:microsoft.com/office/officeart/2005/8/layout/vProcess5"/>
    <dgm:cxn modelId="{E8C071F1-5AA8-4FA8-981E-F170449765B0}" type="presParOf" srcId="{A7772E97-C598-44D2-A02E-EB5580B3FE8D}" destId="{FC23D91B-3F0E-48EB-98AF-0068B07B164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CCEBA2-1F0B-4A68-A63E-C4B05CAB51AD}" type="doc">
      <dgm:prSet loTypeId="urn:microsoft.com/office/officeart/2005/8/layout/default#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3A20384-3FDD-45AD-9E7F-E89FBE900F3C}">
      <dgm:prSet custT="1"/>
      <dgm:spPr/>
      <dgm:t>
        <a:bodyPr/>
        <a:lstStyle/>
        <a:p>
          <a:pPr rtl="0"/>
          <a:r>
            <a:rPr lang="tr-TR" sz="2400" b="1" dirty="0" smtClean="0"/>
            <a:t>Yasama</a:t>
          </a:r>
          <a:r>
            <a:rPr lang="en-GB" sz="2400" b="1" dirty="0" smtClean="0"/>
            <a:t> </a:t>
          </a:r>
          <a:endParaRPr lang="en-GB" sz="2400" b="1" dirty="0"/>
        </a:p>
      </dgm:t>
    </dgm:pt>
    <dgm:pt modelId="{5ED3DBE4-B021-4256-BA5F-885824696879}" type="parTrans" cxnId="{02C4E4AB-F446-44D8-AA67-D5483B66FD5C}">
      <dgm:prSet/>
      <dgm:spPr/>
      <dgm:t>
        <a:bodyPr/>
        <a:lstStyle/>
        <a:p>
          <a:endParaRPr lang="en-GB"/>
        </a:p>
      </dgm:t>
    </dgm:pt>
    <dgm:pt modelId="{34EF8C72-76B3-4F9B-BFD8-8F705E44B498}" type="sibTrans" cxnId="{02C4E4AB-F446-44D8-AA67-D5483B66FD5C}">
      <dgm:prSet/>
      <dgm:spPr/>
      <dgm:t>
        <a:bodyPr/>
        <a:lstStyle/>
        <a:p>
          <a:endParaRPr lang="en-GB"/>
        </a:p>
      </dgm:t>
    </dgm:pt>
    <dgm:pt modelId="{D8BE3FF7-BA3F-4C43-BF56-0521A84A0B8F}">
      <dgm:prSet custT="1"/>
      <dgm:spPr/>
      <dgm:t>
        <a:bodyPr/>
        <a:lstStyle/>
        <a:p>
          <a:pPr rtl="0"/>
          <a:r>
            <a:rPr lang="en-GB" sz="2400" b="1" dirty="0" smtClean="0"/>
            <a:t>B</a:t>
          </a:r>
          <a:r>
            <a:rPr lang="tr-TR" sz="2400" b="1" dirty="0" err="1" smtClean="0"/>
            <a:t>ütçe</a:t>
          </a:r>
          <a:r>
            <a:rPr lang="tr-TR" sz="2400" b="1" dirty="0" smtClean="0"/>
            <a:t> Onayı</a:t>
          </a:r>
          <a:endParaRPr lang="en-GB" sz="2400" b="1" dirty="0"/>
        </a:p>
      </dgm:t>
    </dgm:pt>
    <dgm:pt modelId="{94AFAD69-154E-4300-BA8F-62C8EC3E667F}" type="parTrans" cxnId="{85F9AEAF-D47F-4958-95D7-C9E67BF0B129}">
      <dgm:prSet/>
      <dgm:spPr/>
      <dgm:t>
        <a:bodyPr/>
        <a:lstStyle/>
        <a:p>
          <a:endParaRPr lang="en-GB"/>
        </a:p>
      </dgm:t>
    </dgm:pt>
    <dgm:pt modelId="{F1711894-5E7D-40CE-8B8F-3E7EDD30FFCF}" type="sibTrans" cxnId="{85F9AEAF-D47F-4958-95D7-C9E67BF0B129}">
      <dgm:prSet/>
      <dgm:spPr/>
      <dgm:t>
        <a:bodyPr/>
        <a:lstStyle/>
        <a:p>
          <a:endParaRPr lang="en-GB"/>
        </a:p>
      </dgm:t>
    </dgm:pt>
    <dgm:pt modelId="{E97B3644-9CF4-4A5D-9768-E2C0B59BF056}">
      <dgm:prSet custT="1"/>
      <dgm:spPr/>
      <dgm:t>
        <a:bodyPr/>
        <a:lstStyle/>
        <a:p>
          <a:pPr rtl="0"/>
          <a:r>
            <a:rPr lang="tr-TR" sz="2400" b="1" dirty="0" err="1" smtClean="0"/>
            <a:t>Temsiliyet</a:t>
          </a:r>
          <a:endParaRPr lang="en-GB" sz="2000" dirty="0"/>
        </a:p>
      </dgm:t>
    </dgm:pt>
    <dgm:pt modelId="{8076E552-D0D8-448B-82B7-74F7D6E8A35E}" type="parTrans" cxnId="{59F6CFF4-7B0D-4C5B-B6F0-C7E821A16BAE}">
      <dgm:prSet/>
      <dgm:spPr/>
      <dgm:t>
        <a:bodyPr/>
        <a:lstStyle/>
        <a:p>
          <a:endParaRPr lang="en-GB"/>
        </a:p>
      </dgm:t>
    </dgm:pt>
    <dgm:pt modelId="{694E5E6B-89B9-42AF-BC18-270BB974676A}" type="sibTrans" cxnId="{59F6CFF4-7B0D-4C5B-B6F0-C7E821A16BAE}">
      <dgm:prSet/>
      <dgm:spPr/>
      <dgm:t>
        <a:bodyPr/>
        <a:lstStyle/>
        <a:p>
          <a:endParaRPr lang="en-GB"/>
        </a:p>
      </dgm:t>
    </dgm:pt>
    <dgm:pt modelId="{759FBC19-BEE0-428A-9277-8EAC2A2B07E3}">
      <dgm:prSet custT="1"/>
      <dgm:spPr/>
      <dgm:t>
        <a:bodyPr/>
        <a:lstStyle/>
        <a:p>
          <a:pPr rtl="0"/>
          <a:r>
            <a:rPr lang="tr-TR" sz="2400" b="1" dirty="0" smtClean="0"/>
            <a:t>Gözetim</a:t>
          </a:r>
          <a:endParaRPr lang="en-GB" sz="2400" b="1" dirty="0" smtClean="0"/>
        </a:p>
        <a:p>
          <a:pPr rtl="0"/>
          <a:r>
            <a:rPr lang="en-GB" sz="2000" dirty="0" err="1" smtClean="0">
              <a:solidFill>
                <a:schemeClr val="tx1"/>
              </a:solidFill>
            </a:rPr>
            <a:t>Pol</a:t>
          </a:r>
          <a:r>
            <a:rPr lang="tr-TR" sz="2000" dirty="0" err="1" smtClean="0">
              <a:solidFill>
                <a:schemeClr val="tx1"/>
              </a:solidFill>
            </a:rPr>
            <a:t>itika</a:t>
          </a:r>
          <a:r>
            <a:rPr lang="en-GB" sz="2000" dirty="0" smtClean="0">
              <a:solidFill>
                <a:schemeClr val="tx1"/>
              </a:solidFill>
            </a:rPr>
            <a:t>, B</a:t>
          </a:r>
          <a:r>
            <a:rPr lang="tr-TR" sz="2000" dirty="0" err="1" smtClean="0">
              <a:solidFill>
                <a:schemeClr val="tx1"/>
              </a:solidFill>
            </a:rPr>
            <a:t>ütçe</a:t>
          </a:r>
          <a:r>
            <a:rPr lang="en-GB" sz="2000" dirty="0" smtClean="0">
              <a:solidFill>
                <a:schemeClr val="tx1"/>
              </a:solidFill>
            </a:rPr>
            <a:t>, </a:t>
          </a:r>
          <a:r>
            <a:rPr lang="tr-TR" sz="2000" dirty="0" smtClean="0">
              <a:solidFill>
                <a:schemeClr val="tx1"/>
              </a:solidFill>
            </a:rPr>
            <a:t>Harcamalar</a:t>
          </a:r>
          <a:r>
            <a:rPr lang="en-GB" sz="2000" dirty="0" smtClean="0">
              <a:solidFill>
                <a:schemeClr val="tx1"/>
              </a:solidFill>
            </a:rPr>
            <a:t>, </a:t>
          </a:r>
          <a:r>
            <a:rPr lang="tr-TR" sz="2000" dirty="0" smtClean="0">
              <a:solidFill>
                <a:schemeClr val="tx1"/>
              </a:solidFill>
            </a:rPr>
            <a:t>Etkinlikler,</a:t>
          </a:r>
          <a:r>
            <a:rPr lang="en-GB" sz="2000" dirty="0" smtClean="0">
              <a:solidFill>
                <a:schemeClr val="tx1"/>
              </a:solidFill>
            </a:rPr>
            <a:t> </a:t>
          </a:r>
          <a:r>
            <a:rPr lang="tr-TR" sz="2000" dirty="0" smtClean="0">
              <a:solidFill>
                <a:schemeClr val="tx1"/>
              </a:solidFill>
            </a:rPr>
            <a:t>Yasaların Uygulanışı</a:t>
          </a:r>
          <a:endParaRPr lang="en-GB" sz="2000" dirty="0">
            <a:solidFill>
              <a:schemeClr val="tx1"/>
            </a:solidFill>
          </a:endParaRPr>
        </a:p>
      </dgm:t>
    </dgm:pt>
    <dgm:pt modelId="{A16D737C-DBF6-4DF7-AB09-56E4FE9F6A4C}" type="parTrans" cxnId="{EFAF80E4-2781-4175-B21A-19B820D76BB9}">
      <dgm:prSet/>
      <dgm:spPr/>
      <dgm:t>
        <a:bodyPr/>
        <a:lstStyle/>
        <a:p>
          <a:endParaRPr lang="en-GB"/>
        </a:p>
      </dgm:t>
    </dgm:pt>
    <dgm:pt modelId="{ED14C64D-13C4-4E18-A2D5-6A82B7D721E7}" type="sibTrans" cxnId="{EFAF80E4-2781-4175-B21A-19B820D76BB9}">
      <dgm:prSet/>
      <dgm:spPr/>
      <dgm:t>
        <a:bodyPr/>
        <a:lstStyle/>
        <a:p>
          <a:endParaRPr lang="en-GB"/>
        </a:p>
      </dgm:t>
    </dgm:pt>
    <dgm:pt modelId="{67C48A19-0C75-4C14-8B34-81161EA89694}" type="pres">
      <dgm:prSet presAssocID="{4DCCEBA2-1F0B-4A68-A63E-C4B05CAB51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01C8611-1D48-4A71-8EB4-E24C9D5B5877}" type="pres">
      <dgm:prSet presAssocID="{C3A20384-3FDD-45AD-9E7F-E89FBE900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D4D7E8-4A89-4724-91EB-2E5E5952B3B8}" type="pres">
      <dgm:prSet presAssocID="{34EF8C72-76B3-4F9B-BFD8-8F705E44B498}" presName="sibTrans" presStyleCnt="0"/>
      <dgm:spPr/>
      <dgm:t>
        <a:bodyPr/>
        <a:lstStyle/>
        <a:p>
          <a:endParaRPr lang="en-GB"/>
        </a:p>
      </dgm:t>
    </dgm:pt>
    <dgm:pt modelId="{DCA7DDA5-3E77-410E-AAE6-8814D8ABB609}" type="pres">
      <dgm:prSet presAssocID="{D8BE3FF7-BA3F-4C43-BF56-0521A84A0B8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87A2F7-A098-4656-A52D-4B7E00B6821A}" type="pres">
      <dgm:prSet presAssocID="{F1711894-5E7D-40CE-8B8F-3E7EDD30FFCF}" presName="sibTrans" presStyleCnt="0"/>
      <dgm:spPr/>
      <dgm:t>
        <a:bodyPr/>
        <a:lstStyle/>
        <a:p>
          <a:endParaRPr lang="en-GB"/>
        </a:p>
      </dgm:t>
    </dgm:pt>
    <dgm:pt modelId="{2190D20B-5477-40C3-BA6D-4A635E841D83}" type="pres">
      <dgm:prSet presAssocID="{E97B3644-9CF4-4A5D-9768-E2C0B59BF05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963912-A72D-4853-80A6-A63109B2DE89}" type="pres">
      <dgm:prSet presAssocID="{694E5E6B-89B9-42AF-BC18-270BB974676A}" presName="sibTrans" presStyleCnt="0"/>
      <dgm:spPr/>
      <dgm:t>
        <a:bodyPr/>
        <a:lstStyle/>
        <a:p>
          <a:endParaRPr lang="en-GB"/>
        </a:p>
      </dgm:t>
    </dgm:pt>
    <dgm:pt modelId="{B14BE332-EEC0-4412-9628-77E7419AE7A3}" type="pres">
      <dgm:prSet presAssocID="{759FBC19-BEE0-428A-9277-8EAC2A2B07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A6010E0-2BF1-403B-86FB-87B15590CB03}" type="presOf" srcId="{4DCCEBA2-1F0B-4A68-A63E-C4B05CAB51AD}" destId="{67C48A19-0C75-4C14-8B34-81161EA89694}" srcOrd="0" destOrd="0" presId="urn:microsoft.com/office/officeart/2005/8/layout/default#1"/>
    <dgm:cxn modelId="{E20D6AD3-C8C6-473E-8530-34EA3268F0D3}" type="presOf" srcId="{759FBC19-BEE0-428A-9277-8EAC2A2B07E3}" destId="{B14BE332-EEC0-4412-9628-77E7419AE7A3}" srcOrd="0" destOrd="0" presId="urn:microsoft.com/office/officeart/2005/8/layout/default#1"/>
    <dgm:cxn modelId="{59F6CFF4-7B0D-4C5B-B6F0-C7E821A16BAE}" srcId="{4DCCEBA2-1F0B-4A68-A63E-C4B05CAB51AD}" destId="{E97B3644-9CF4-4A5D-9768-E2C0B59BF056}" srcOrd="2" destOrd="0" parTransId="{8076E552-D0D8-448B-82B7-74F7D6E8A35E}" sibTransId="{694E5E6B-89B9-42AF-BC18-270BB974676A}"/>
    <dgm:cxn modelId="{85F9AEAF-D47F-4958-95D7-C9E67BF0B129}" srcId="{4DCCEBA2-1F0B-4A68-A63E-C4B05CAB51AD}" destId="{D8BE3FF7-BA3F-4C43-BF56-0521A84A0B8F}" srcOrd="1" destOrd="0" parTransId="{94AFAD69-154E-4300-BA8F-62C8EC3E667F}" sibTransId="{F1711894-5E7D-40CE-8B8F-3E7EDD30FFCF}"/>
    <dgm:cxn modelId="{EFAF80E4-2781-4175-B21A-19B820D76BB9}" srcId="{4DCCEBA2-1F0B-4A68-A63E-C4B05CAB51AD}" destId="{759FBC19-BEE0-428A-9277-8EAC2A2B07E3}" srcOrd="3" destOrd="0" parTransId="{A16D737C-DBF6-4DF7-AB09-56E4FE9F6A4C}" sibTransId="{ED14C64D-13C4-4E18-A2D5-6A82B7D721E7}"/>
    <dgm:cxn modelId="{6218778C-7E07-4B46-A92C-D501562C04A3}" type="presOf" srcId="{C3A20384-3FDD-45AD-9E7F-E89FBE900F3C}" destId="{901C8611-1D48-4A71-8EB4-E24C9D5B5877}" srcOrd="0" destOrd="0" presId="urn:microsoft.com/office/officeart/2005/8/layout/default#1"/>
    <dgm:cxn modelId="{F441BB33-1830-4A03-B715-5867403F6A0F}" type="presOf" srcId="{E97B3644-9CF4-4A5D-9768-E2C0B59BF056}" destId="{2190D20B-5477-40C3-BA6D-4A635E841D83}" srcOrd="0" destOrd="0" presId="urn:microsoft.com/office/officeart/2005/8/layout/default#1"/>
    <dgm:cxn modelId="{CA0008E7-599B-41A3-BE25-38AF0DD801DF}" type="presOf" srcId="{D8BE3FF7-BA3F-4C43-BF56-0521A84A0B8F}" destId="{DCA7DDA5-3E77-410E-AAE6-8814D8ABB609}" srcOrd="0" destOrd="0" presId="urn:microsoft.com/office/officeart/2005/8/layout/default#1"/>
    <dgm:cxn modelId="{02C4E4AB-F446-44D8-AA67-D5483B66FD5C}" srcId="{4DCCEBA2-1F0B-4A68-A63E-C4B05CAB51AD}" destId="{C3A20384-3FDD-45AD-9E7F-E89FBE900F3C}" srcOrd="0" destOrd="0" parTransId="{5ED3DBE4-B021-4256-BA5F-885824696879}" sibTransId="{34EF8C72-76B3-4F9B-BFD8-8F705E44B498}"/>
    <dgm:cxn modelId="{5FB5F2F6-E595-4716-820B-44548D282331}" type="presParOf" srcId="{67C48A19-0C75-4C14-8B34-81161EA89694}" destId="{901C8611-1D48-4A71-8EB4-E24C9D5B5877}" srcOrd="0" destOrd="0" presId="urn:microsoft.com/office/officeart/2005/8/layout/default#1"/>
    <dgm:cxn modelId="{C6EB5D7B-CDC6-4918-B771-9418F8A6DF00}" type="presParOf" srcId="{67C48A19-0C75-4C14-8B34-81161EA89694}" destId="{F9D4D7E8-4A89-4724-91EB-2E5E5952B3B8}" srcOrd="1" destOrd="0" presId="urn:microsoft.com/office/officeart/2005/8/layout/default#1"/>
    <dgm:cxn modelId="{17B1582F-D8E8-47DC-A7B7-E2CA300B12DC}" type="presParOf" srcId="{67C48A19-0C75-4C14-8B34-81161EA89694}" destId="{DCA7DDA5-3E77-410E-AAE6-8814D8ABB609}" srcOrd="2" destOrd="0" presId="urn:microsoft.com/office/officeart/2005/8/layout/default#1"/>
    <dgm:cxn modelId="{5694BF87-6F03-4E42-9047-EAF9986B02B1}" type="presParOf" srcId="{67C48A19-0C75-4C14-8B34-81161EA89694}" destId="{1587A2F7-A098-4656-A52D-4B7E00B6821A}" srcOrd="3" destOrd="0" presId="urn:microsoft.com/office/officeart/2005/8/layout/default#1"/>
    <dgm:cxn modelId="{74EDD350-1CDE-41D0-8261-20450B72F5E0}" type="presParOf" srcId="{67C48A19-0C75-4C14-8B34-81161EA89694}" destId="{2190D20B-5477-40C3-BA6D-4A635E841D83}" srcOrd="4" destOrd="0" presId="urn:microsoft.com/office/officeart/2005/8/layout/default#1"/>
    <dgm:cxn modelId="{665A0145-9634-4475-B665-55D3378F1CA1}" type="presParOf" srcId="{67C48A19-0C75-4C14-8B34-81161EA89694}" destId="{4E963912-A72D-4853-80A6-A63109B2DE89}" srcOrd="5" destOrd="0" presId="urn:microsoft.com/office/officeart/2005/8/layout/default#1"/>
    <dgm:cxn modelId="{112676FE-753F-42A6-B78D-434251705116}" type="presParOf" srcId="{67C48A19-0C75-4C14-8B34-81161EA89694}" destId="{B14BE332-EEC0-4412-9628-77E7419AE7A3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B78ED1-8ADD-4351-B017-0D91580B921B}" type="doc">
      <dgm:prSet loTypeId="urn:microsoft.com/office/officeart/2005/8/layout/matrix1" loCatId="matrix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90E50ED0-2821-4801-80CF-32B0BA53B42A}">
      <dgm:prSet/>
      <dgm:spPr>
        <a:solidFill>
          <a:srgbClr val="FFFF00"/>
        </a:solidFill>
      </dgm:spPr>
      <dgm:t>
        <a:bodyPr/>
        <a:lstStyle/>
        <a:p>
          <a:pPr rtl="0"/>
          <a:r>
            <a:rPr lang="tr-TR" dirty="0" smtClean="0"/>
            <a:t>GÖZETİM</a:t>
          </a:r>
          <a:endParaRPr lang="en-GB" dirty="0"/>
        </a:p>
      </dgm:t>
    </dgm:pt>
    <dgm:pt modelId="{2EE54556-9F87-4F07-B4AE-E77788570F53}" type="parTrans" cxnId="{C6D9F448-55BA-47D3-B7B7-ABD6319CF533}">
      <dgm:prSet/>
      <dgm:spPr/>
      <dgm:t>
        <a:bodyPr/>
        <a:lstStyle/>
        <a:p>
          <a:endParaRPr lang="en-GB"/>
        </a:p>
      </dgm:t>
    </dgm:pt>
    <dgm:pt modelId="{0DBB5EB0-2F05-45E6-B231-7F6169029B7E}" type="sibTrans" cxnId="{C6D9F448-55BA-47D3-B7B7-ABD6319CF533}">
      <dgm:prSet/>
      <dgm:spPr/>
      <dgm:t>
        <a:bodyPr/>
        <a:lstStyle/>
        <a:p>
          <a:endParaRPr lang="en-GB"/>
        </a:p>
      </dgm:t>
    </dgm:pt>
    <dgm:pt modelId="{95AD9453-4E15-4DE7-86BD-319C701B047F}">
      <dgm:prSet/>
      <dgm:spPr/>
      <dgm:t>
        <a:bodyPr/>
        <a:lstStyle/>
        <a:p>
          <a:pPr rtl="0"/>
          <a:endParaRPr lang="en-GB" dirty="0"/>
        </a:p>
      </dgm:t>
    </dgm:pt>
    <dgm:pt modelId="{9EFA6CD8-8757-428D-85FE-4F7096EEF7D6}" type="parTrans" cxnId="{0AEFED4D-A117-4BEF-B32F-746904DE3C06}">
      <dgm:prSet/>
      <dgm:spPr/>
      <dgm:t>
        <a:bodyPr/>
        <a:lstStyle/>
        <a:p>
          <a:endParaRPr lang="en-GB"/>
        </a:p>
      </dgm:t>
    </dgm:pt>
    <dgm:pt modelId="{F086EDFB-11B0-4F6A-84CF-EA8681F9264A}" type="sibTrans" cxnId="{0AEFED4D-A117-4BEF-B32F-746904DE3C06}">
      <dgm:prSet/>
      <dgm:spPr/>
      <dgm:t>
        <a:bodyPr/>
        <a:lstStyle/>
        <a:p>
          <a:endParaRPr lang="en-GB"/>
        </a:p>
      </dgm:t>
    </dgm:pt>
    <dgm:pt modelId="{832F7F0F-2A60-4E58-B586-4BFEA59DA8C9}">
      <dgm:prSet/>
      <dgm:spPr/>
      <dgm:t>
        <a:bodyPr/>
        <a:lstStyle/>
        <a:p>
          <a:pPr rtl="0"/>
          <a:endParaRPr lang="en-GB" dirty="0"/>
        </a:p>
      </dgm:t>
    </dgm:pt>
    <dgm:pt modelId="{BD43832A-973A-429A-8754-581FAF781615}" type="parTrans" cxnId="{D03F0221-6304-454B-A01A-082E9D34027E}">
      <dgm:prSet/>
      <dgm:spPr/>
      <dgm:t>
        <a:bodyPr/>
        <a:lstStyle/>
        <a:p>
          <a:endParaRPr lang="en-GB"/>
        </a:p>
      </dgm:t>
    </dgm:pt>
    <dgm:pt modelId="{B44FCC20-DD9F-46B8-AC5E-AC0A63D3BC74}" type="sibTrans" cxnId="{D03F0221-6304-454B-A01A-082E9D34027E}">
      <dgm:prSet/>
      <dgm:spPr/>
      <dgm:t>
        <a:bodyPr/>
        <a:lstStyle/>
        <a:p>
          <a:endParaRPr lang="en-GB"/>
        </a:p>
      </dgm:t>
    </dgm:pt>
    <dgm:pt modelId="{BC3C6210-9A78-46CA-8EEC-7F160ECEB92D}">
      <dgm:prSet/>
      <dgm:spPr/>
      <dgm:t>
        <a:bodyPr/>
        <a:lstStyle/>
        <a:p>
          <a:pPr rtl="0"/>
          <a:endParaRPr lang="en-GB" dirty="0"/>
        </a:p>
      </dgm:t>
    </dgm:pt>
    <dgm:pt modelId="{2360BF5E-4704-4CD3-90E9-E3EED6F54E5A}" type="parTrans" cxnId="{A5892DB5-F642-42FA-A61D-0F281AF234EA}">
      <dgm:prSet/>
      <dgm:spPr/>
      <dgm:t>
        <a:bodyPr/>
        <a:lstStyle/>
        <a:p>
          <a:endParaRPr lang="en-GB"/>
        </a:p>
      </dgm:t>
    </dgm:pt>
    <dgm:pt modelId="{D0C2327D-FAC8-4DE7-B0B4-3522EA57C35A}" type="sibTrans" cxnId="{A5892DB5-F642-42FA-A61D-0F281AF234EA}">
      <dgm:prSet/>
      <dgm:spPr/>
      <dgm:t>
        <a:bodyPr/>
        <a:lstStyle/>
        <a:p>
          <a:endParaRPr lang="en-GB"/>
        </a:p>
      </dgm:t>
    </dgm:pt>
    <dgm:pt modelId="{63FF54A7-31D1-4E7B-8736-AB2CA1947FB7}">
      <dgm:prSet/>
      <dgm:spPr/>
      <dgm:t>
        <a:bodyPr/>
        <a:lstStyle/>
        <a:p>
          <a:pPr rtl="0"/>
          <a:endParaRPr lang="en-GB" dirty="0"/>
        </a:p>
      </dgm:t>
    </dgm:pt>
    <dgm:pt modelId="{0A48EE69-E03D-40FD-A53E-A649BA448EDC}" type="parTrans" cxnId="{1333CF67-8571-4A7E-A62B-1025EA7C6B7C}">
      <dgm:prSet/>
      <dgm:spPr/>
      <dgm:t>
        <a:bodyPr/>
        <a:lstStyle/>
        <a:p>
          <a:endParaRPr lang="en-GB"/>
        </a:p>
      </dgm:t>
    </dgm:pt>
    <dgm:pt modelId="{72D7063C-8B22-4813-A0BF-AD1407F3ACB0}" type="sibTrans" cxnId="{1333CF67-8571-4A7E-A62B-1025EA7C6B7C}">
      <dgm:prSet/>
      <dgm:spPr/>
      <dgm:t>
        <a:bodyPr/>
        <a:lstStyle/>
        <a:p>
          <a:endParaRPr lang="en-GB"/>
        </a:p>
      </dgm:t>
    </dgm:pt>
    <dgm:pt modelId="{F06C85B6-0972-46F9-8768-0281C6503893}">
      <dgm:prSet/>
      <dgm:spPr/>
      <dgm:t>
        <a:bodyPr/>
        <a:lstStyle/>
        <a:p>
          <a:r>
            <a:rPr lang="tr-TR" dirty="0" smtClean="0"/>
            <a:t>Yasama – Yasama sonrası inceleme </a:t>
          </a:r>
          <a:endParaRPr lang="en-GB" dirty="0"/>
        </a:p>
      </dgm:t>
    </dgm:pt>
    <dgm:pt modelId="{99EE604A-4A54-40FD-8B4F-65F249A01BC0}" type="parTrans" cxnId="{583A109F-941A-4207-AD5F-42211E0E15CB}">
      <dgm:prSet/>
      <dgm:spPr/>
      <dgm:t>
        <a:bodyPr/>
        <a:lstStyle/>
        <a:p>
          <a:endParaRPr lang="en-GB"/>
        </a:p>
      </dgm:t>
    </dgm:pt>
    <dgm:pt modelId="{825AC49B-471E-46C2-8757-3B5A0D56497E}" type="sibTrans" cxnId="{583A109F-941A-4207-AD5F-42211E0E15CB}">
      <dgm:prSet/>
      <dgm:spPr/>
      <dgm:t>
        <a:bodyPr/>
        <a:lstStyle/>
        <a:p>
          <a:endParaRPr lang="en-GB"/>
        </a:p>
      </dgm:t>
    </dgm:pt>
    <dgm:pt modelId="{0AA2AD59-2228-4ACE-9905-26CD60897272}">
      <dgm:prSet/>
      <dgm:spPr/>
      <dgm:t>
        <a:bodyPr/>
        <a:lstStyle/>
        <a:p>
          <a:pPr rtl="0"/>
          <a:r>
            <a:rPr lang="tr-TR" dirty="0" smtClean="0"/>
            <a:t>Politika Çerçevesi</a:t>
          </a:r>
          <a:r>
            <a:rPr lang="en-GB" dirty="0" smtClean="0"/>
            <a:t> – </a:t>
          </a:r>
          <a:r>
            <a:rPr lang="tr-TR" dirty="0" smtClean="0"/>
            <a:t>Ulusal Güvenlik Politikaları  etrafındaki </a:t>
          </a:r>
          <a:r>
            <a:rPr lang="tr-TR" dirty="0" smtClean="0"/>
            <a:t>tartışmalar</a:t>
          </a:r>
          <a:r>
            <a:rPr lang="en-GB" dirty="0" smtClean="0"/>
            <a:t>– </a:t>
          </a:r>
          <a:r>
            <a:rPr lang="tr-TR" dirty="0" smtClean="0"/>
            <a:t>tartışma süreci</a:t>
          </a:r>
          <a:endParaRPr lang="en-GB" dirty="0"/>
        </a:p>
      </dgm:t>
    </dgm:pt>
    <dgm:pt modelId="{DEED3534-4B0A-4210-9BC0-8E2B14E153D6}" type="parTrans" cxnId="{C5AAA17D-E5AA-4532-955F-823B9CBF94EB}">
      <dgm:prSet/>
      <dgm:spPr/>
      <dgm:t>
        <a:bodyPr/>
        <a:lstStyle/>
        <a:p>
          <a:endParaRPr lang="en-GB"/>
        </a:p>
      </dgm:t>
    </dgm:pt>
    <dgm:pt modelId="{2856FF1A-B56F-4DA1-91F5-564E98DD0CAA}" type="sibTrans" cxnId="{C5AAA17D-E5AA-4532-955F-823B9CBF94EB}">
      <dgm:prSet/>
      <dgm:spPr/>
      <dgm:t>
        <a:bodyPr/>
        <a:lstStyle/>
        <a:p>
          <a:endParaRPr lang="en-GB"/>
        </a:p>
      </dgm:t>
    </dgm:pt>
    <dgm:pt modelId="{10664C42-F87A-4CF3-BA0C-0F92D0B064F6}">
      <dgm:prSet/>
      <dgm:spPr/>
      <dgm:t>
        <a:bodyPr/>
        <a:lstStyle/>
        <a:p>
          <a:pPr rtl="0"/>
          <a:r>
            <a:rPr lang="tr-TR" dirty="0" smtClean="0"/>
            <a:t>Etkinlikler</a:t>
          </a:r>
          <a:r>
            <a:rPr lang="en-GB" dirty="0" smtClean="0"/>
            <a:t> / </a:t>
          </a:r>
          <a:r>
            <a:rPr lang="tr-TR" dirty="0" smtClean="0"/>
            <a:t>Gündeki Temel Konular</a:t>
          </a:r>
          <a:endParaRPr lang="en-GB" dirty="0"/>
        </a:p>
      </dgm:t>
    </dgm:pt>
    <dgm:pt modelId="{6EE1DB1F-742A-4E9A-99E1-006D512AB8A7}" type="parTrans" cxnId="{C061771A-4CA1-4992-A3D7-4D99ABF99692}">
      <dgm:prSet/>
      <dgm:spPr/>
      <dgm:t>
        <a:bodyPr/>
        <a:lstStyle/>
        <a:p>
          <a:endParaRPr lang="en-GB"/>
        </a:p>
      </dgm:t>
    </dgm:pt>
    <dgm:pt modelId="{4A26E433-8B87-4376-BB26-7ABF8B464F9B}" type="sibTrans" cxnId="{C061771A-4CA1-4992-A3D7-4D99ABF99692}">
      <dgm:prSet/>
      <dgm:spPr/>
      <dgm:t>
        <a:bodyPr/>
        <a:lstStyle/>
        <a:p>
          <a:endParaRPr lang="en-GB"/>
        </a:p>
      </dgm:t>
    </dgm:pt>
    <dgm:pt modelId="{3E1040CF-C855-4009-A663-8F1D8C49FEE6}">
      <dgm:prSet/>
      <dgm:spPr/>
      <dgm:t>
        <a:bodyPr/>
        <a:lstStyle/>
        <a:p>
          <a:pPr rtl="0"/>
          <a:r>
            <a:rPr lang="tr-TR" dirty="0" smtClean="0"/>
            <a:t>Niteliksel ve Niceliksel Gözetim</a:t>
          </a:r>
          <a:r>
            <a:rPr lang="en-GB" dirty="0" smtClean="0"/>
            <a:t> – </a:t>
          </a:r>
          <a:r>
            <a:rPr lang="tr-TR" dirty="0" smtClean="0"/>
            <a:t>yani</a:t>
          </a:r>
          <a:r>
            <a:rPr lang="en-GB" dirty="0" smtClean="0"/>
            <a:t> </a:t>
          </a:r>
          <a:r>
            <a:rPr lang="tr-TR" dirty="0" smtClean="0"/>
            <a:t>İstatistikler</a:t>
          </a:r>
          <a:r>
            <a:rPr lang="en-GB" dirty="0" smtClean="0"/>
            <a:t> </a:t>
          </a:r>
          <a:r>
            <a:rPr lang="tr-TR" dirty="0" smtClean="0"/>
            <a:t>ve Performans</a:t>
          </a:r>
          <a:endParaRPr lang="en-GB" dirty="0"/>
        </a:p>
      </dgm:t>
    </dgm:pt>
    <dgm:pt modelId="{53BE29B0-A237-4E8D-BAE0-F98A662DA709}" type="parTrans" cxnId="{A35734FB-7AA8-4D44-BAC8-1044639AEFE3}">
      <dgm:prSet/>
      <dgm:spPr/>
      <dgm:t>
        <a:bodyPr/>
        <a:lstStyle/>
        <a:p>
          <a:endParaRPr lang="en-GB"/>
        </a:p>
      </dgm:t>
    </dgm:pt>
    <dgm:pt modelId="{B262B20B-79A9-4BB1-AAB0-6E7670E94649}" type="sibTrans" cxnId="{A35734FB-7AA8-4D44-BAC8-1044639AEFE3}">
      <dgm:prSet/>
      <dgm:spPr/>
      <dgm:t>
        <a:bodyPr/>
        <a:lstStyle/>
        <a:p>
          <a:endParaRPr lang="en-GB"/>
        </a:p>
      </dgm:t>
    </dgm:pt>
    <dgm:pt modelId="{C5D05C8B-784C-4802-B883-4F30DC7317C2}" type="pres">
      <dgm:prSet presAssocID="{B2B78ED1-8ADD-4351-B017-0D91580B92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0C5113-A9F1-4496-8AAD-73D3CBA2FAB6}" type="pres">
      <dgm:prSet presAssocID="{B2B78ED1-8ADD-4351-B017-0D91580B921B}" presName="matrix" presStyleCnt="0"/>
      <dgm:spPr/>
      <dgm:t>
        <a:bodyPr/>
        <a:lstStyle/>
        <a:p>
          <a:endParaRPr lang="en-GB"/>
        </a:p>
      </dgm:t>
    </dgm:pt>
    <dgm:pt modelId="{431C75F2-5D62-4296-9910-42CE86B9F3C7}" type="pres">
      <dgm:prSet presAssocID="{B2B78ED1-8ADD-4351-B017-0D91580B921B}" presName="tile1" presStyleLbl="node1" presStyleIdx="0" presStyleCnt="4"/>
      <dgm:spPr/>
      <dgm:t>
        <a:bodyPr/>
        <a:lstStyle/>
        <a:p>
          <a:endParaRPr lang="en-GB"/>
        </a:p>
      </dgm:t>
    </dgm:pt>
    <dgm:pt modelId="{45469746-6CA0-452A-BAB1-06844BB65E27}" type="pres">
      <dgm:prSet presAssocID="{B2B78ED1-8ADD-4351-B017-0D91580B92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C9F1C5-AA58-4C82-B991-06E30B7110CB}" type="pres">
      <dgm:prSet presAssocID="{B2B78ED1-8ADD-4351-B017-0D91580B921B}" presName="tile2" presStyleLbl="node1" presStyleIdx="1" presStyleCnt="4"/>
      <dgm:spPr/>
      <dgm:t>
        <a:bodyPr/>
        <a:lstStyle/>
        <a:p>
          <a:endParaRPr lang="en-GB"/>
        </a:p>
      </dgm:t>
    </dgm:pt>
    <dgm:pt modelId="{15162712-423F-4740-8F06-FF77C1515C88}" type="pres">
      <dgm:prSet presAssocID="{B2B78ED1-8ADD-4351-B017-0D91580B92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6B7BC7-BE4F-49A9-8FAC-D4318A3015BD}" type="pres">
      <dgm:prSet presAssocID="{B2B78ED1-8ADD-4351-B017-0D91580B921B}" presName="tile3" presStyleLbl="node1" presStyleIdx="2" presStyleCnt="4"/>
      <dgm:spPr/>
      <dgm:t>
        <a:bodyPr/>
        <a:lstStyle/>
        <a:p>
          <a:endParaRPr lang="en-GB"/>
        </a:p>
      </dgm:t>
    </dgm:pt>
    <dgm:pt modelId="{6293E4E5-8E3A-407D-824D-84F862E1CE61}" type="pres">
      <dgm:prSet presAssocID="{B2B78ED1-8ADD-4351-B017-0D91580B92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7F5BAC-D34F-4E0B-BA4A-40A3FF9589F4}" type="pres">
      <dgm:prSet presAssocID="{B2B78ED1-8ADD-4351-B017-0D91580B921B}" presName="tile4" presStyleLbl="node1" presStyleIdx="3" presStyleCnt="4"/>
      <dgm:spPr/>
      <dgm:t>
        <a:bodyPr/>
        <a:lstStyle/>
        <a:p>
          <a:endParaRPr lang="en-GB"/>
        </a:p>
      </dgm:t>
    </dgm:pt>
    <dgm:pt modelId="{C7B9AC3B-98F6-41C4-ACEC-EAF287564F3D}" type="pres">
      <dgm:prSet presAssocID="{B2B78ED1-8ADD-4351-B017-0D91580B92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3D9156-E473-49AE-921E-65705AE7F30B}" type="pres">
      <dgm:prSet presAssocID="{B2B78ED1-8ADD-4351-B017-0D91580B921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28D16885-3D09-43BE-8AD0-9867F4C48ADA}" type="presOf" srcId="{3E1040CF-C855-4009-A663-8F1D8C49FEE6}" destId="{C7B9AC3B-98F6-41C4-ACEC-EAF287564F3D}" srcOrd="1" destOrd="0" presId="urn:microsoft.com/office/officeart/2005/8/layout/matrix1"/>
    <dgm:cxn modelId="{C6D9F448-55BA-47D3-B7B7-ABD6319CF533}" srcId="{B2B78ED1-8ADD-4351-B017-0D91580B921B}" destId="{90E50ED0-2821-4801-80CF-32B0BA53B42A}" srcOrd="0" destOrd="0" parTransId="{2EE54556-9F87-4F07-B4AE-E77788570F53}" sibTransId="{0DBB5EB0-2F05-45E6-B231-7F6169029B7E}"/>
    <dgm:cxn modelId="{C5AAA17D-E5AA-4532-955F-823B9CBF94EB}" srcId="{90E50ED0-2821-4801-80CF-32B0BA53B42A}" destId="{0AA2AD59-2228-4ACE-9905-26CD60897272}" srcOrd="1" destOrd="0" parTransId="{DEED3534-4B0A-4210-9BC0-8E2B14E153D6}" sibTransId="{2856FF1A-B56F-4DA1-91F5-564E98DD0CAA}"/>
    <dgm:cxn modelId="{8CF00EEA-6E37-4197-95F1-299969E7EA00}" type="presOf" srcId="{10664C42-F87A-4CF3-BA0C-0F92D0B064F6}" destId="{6293E4E5-8E3A-407D-824D-84F862E1CE61}" srcOrd="1" destOrd="0" presId="urn:microsoft.com/office/officeart/2005/8/layout/matrix1"/>
    <dgm:cxn modelId="{2D4C93DB-F17C-4444-AD13-23B4AADED4C3}" type="presOf" srcId="{B2B78ED1-8ADD-4351-B017-0D91580B921B}" destId="{C5D05C8B-784C-4802-B883-4F30DC7317C2}" srcOrd="0" destOrd="0" presId="urn:microsoft.com/office/officeart/2005/8/layout/matrix1"/>
    <dgm:cxn modelId="{1333CF67-8571-4A7E-A62B-1025EA7C6B7C}" srcId="{B2B78ED1-8ADD-4351-B017-0D91580B921B}" destId="{63FF54A7-31D1-4E7B-8736-AB2CA1947FB7}" srcOrd="4" destOrd="0" parTransId="{0A48EE69-E03D-40FD-A53E-A649BA448EDC}" sibTransId="{72D7063C-8B22-4813-A0BF-AD1407F3ACB0}"/>
    <dgm:cxn modelId="{A2263FE7-AFFA-4B09-A37D-B962555D4E81}" type="presOf" srcId="{F06C85B6-0972-46F9-8768-0281C6503893}" destId="{45469746-6CA0-452A-BAB1-06844BB65E27}" srcOrd="1" destOrd="0" presId="urn:microsoft.com/office/officeart/2005/8/layout/matrix1"/>
    <dgm:cxn modelId="{583A109F-941A-4207-AD5F-42211E0E15CB}" srcId="{90E50ED0-2821-4801-80CF-32B0BA53B42A}" destId="{F06C85B6-0972-46F9-8768-0281C6503893}" srcOrd="0" destOrd="0" parTransId="{99EE604A-4A54-40FD-8B4F-65F249A01BC0}" sibTransId="{825AC49B-471E-46C2-8757-3B5A0D56497E}"/>
    <dgm:cxn modelId="{D03F0221-6304-454B-A01A-082E9D34027E}" srcId="{B2B78ED1-8ADD-4351-B017-0D91580B921B}" destId="{832F7F0F-2A60-4E58-B586-4BFEA59DA8C9}" srcOrd="2" destOrd="0" parTransId="{BD43832A-973A-429A-8754-581FAF781615}" sibTransId="{B44FCC20-DD9F-46B8-AC5E-AC0A63D3BC74}"/>
    <dgm:cxn modelId="{A5892DB5-F642-42FA-A61D-0F281AF234EA}" srcId="{B2B78ED1-8ADD-4351-B017-0D91580B921B}" destId="{BC3C6210-9A78-46CA-8EEC-7F160ECEB92D}" srcOrd="3" destOrd="0" parTransId="{2360BF5E-4704-4CD3-90E9-E3EED6F54E5A}" sibTransId="{D0C2327D-FAC8-4DE7-B0B4-3522EA57C35A}"/>
    <dgm:cxn modelId="{C061771A-4CA1-4992-A3D7-4D99ABF99692}" srcId="{90E50ED0-2821-4801-80CF-32B0BA53B42A}" destId="{10664C42-F87A-4CF3-BA0C-0F92D0B064F6}" srcOrd="2" destOrd="0" parTransId="{6EE1DB1F-742A-4E9A-99E1-006D512AB8A7}" sibTransId="{4A26E433-8B87-4376-BB26-7ABF8B464F9B}"/>
    <dgm:cxn modelId="{1C13341F-00DE-4761-A404-702D270167A7}" type="presOf" srcId="{F06C85B6-0972-46F9-8768-0281C6503893}" destId="{431C75F2-5D62-4296-9910-42CE86B9F3C7}" srcOrd="0" destOrd="0" presId="urn:microsoft.com/office/officeart/2005/8/layout/matrix1"/>
    <dgm:cxn modelId="{D984C2F8-1DC6-4FE9-A643-636B16914478}" type="presOf" srcId="{10664C42-F87A-4CF3-BA0C-0F92D0B064F6}" destId="{8E6B7BC7-BE4F-49A9-8FAC-D4318A3015BD}" srcOrd="0" destOrd="0" presId="urn:microsoft.com/office/officeart/2005/8/layout/matrix1"/>
    <dgm:cxn modelId="{A7C1F938-EDC3-4A89-B0A2-12A9C9F5AE89}" type="presOf" srcId="{0AA2AD59-2228-4ACE-9905-26CD60897272}" destId="{41C9F1C5-AA58-4C82-B991-06E30B7110CB}" srcOrd="0" destOrd="0" presId="urn:microsoft.com/office/officeart/2005/8/layout/matrix1"/>
    <dgm:cxn modelId="{4B98816B-89FF-44F5-A7C2-B21B2D9574E8}" type="presOf" srcId="{90E50ED0-2821-4801-80CF-32B0BA53B42A}" destId="{FB3D9156-E473-49AE-921E-65705AE7F30B}" srcOrd="0" destOrd="0" presId="urn:microsoft.com/office/officeart/2005/8/layout/matrix1"/>
    <dgm:cxn modelId="{A35734FB-7AA8-4D44-BAC8-1044639AEFE3}" srcId="{90E50ED0-2821-4801-80CF-32B0BA53B42A}" destId="{3E1040CF-C855-4009-A663-8F1D8C49FEE6}" srcOrd="3" destOrd="0" parTransId="{53BE29B0-A237-4E8D-BAE0-F98A662DA709}" sibTransId="{B262B20B-79A9-4BB1-AAB0-6E7670E94649}"/>
    <dgm:cxn modelId="{18A65A54-AB80-4BA1-B65D-DC59B64ED0B5}" type="presOf" srcId="{0AA2AD59-2228-4ACE-9905-26CD60897272}" destId="{15162712-423F-4740-8F06-FF77C1515C88}" srcOrd="1" destOrd="0" presId="urn:microsoft.com/office/officeart/2005/8/layout/matrix1"/>
    <dgm:cxn modelId="{CB5D7563-D8AC-4FAF-ADC6-394E37AD8037}" type="presOf" srcId="{3E1040CF-C855-4009-A663-8F1D8C49FEE6}" destId="{087F5BAC-D34F-4E0B-BA4A-40A3FF9589F4}" srcOrd="0" destOrd="0" presId="urn:microsoft.com/office/officeart/2005/8/layout/matrix1"/>
    <dgm:cxn modelId="{0AEFED4D-A117-4BEF-B32F-746904DE3C06}" srcId="{B2B78ED1-8ADD-4351-B017-0D91580B921B}" destId="{95AD9453-4E15-4DE7-86BD-319C701B047F}" srcOrd="1" destOrd="0" parTransId="{9EFA6CD8-8757-428D-85FE-4F7096EEF7D6}" sibTransId="{F086EDFB-11B0-4F6A-84CF-EA8681F9264A}"/>
    <dgm:cxn modelId="{E4E70A8A-7727-418E-B5EE-C9E43BC439AA}" type="presParOf" srcId="{C5D05C8B-784C-4802-B883-4F30DC7317C2}" destId="{E50C5113-A9F1-4496-8AAD-73D3CBA2FAB6}" srcOrd="0" destOrd="0" presId="urn:microsoft.com/office/officeart/2005/8/layout/matrix1"/>
    <dgm:cxn modelId="{558FC362-908D-42B7-985D-351B5DB64108}" type="presParOf" srcId="{E50C5113-A9F1-4496-8AAD-73D3CBA2FAB6}" destId="{431C75F2-5D62-4296-9910-42CE86B9F3C7}" srcOrd="0" destOrd="0" presId="urn:microsoft.com/office/officeart/2005/8/layout/matrix1"/>
    <dgm:cxn modelId="{E2304B6D-0F25-4B79-AD71-81F4926A42CB}" type="presParOf" srcId="{E50C5113-A9F1-4496-8AAD-73D3CBA2FAB6}" destId="{45469746-6CA0-452A-BAB1-06844BB65E27}" srcOrd="1" destOrd="0" presId="urn:microsoft.com/office/officeart/2005/8/layout/matrix1"/>
    <dgm:cxn modelId="{4D0F8355-0F6A-41FB-96DD-724ABCD889BD}" type="presParOf" srcId="{E50C5113-A9F1-4496-8AAD-73D3CBA2FAB6}" destId="{41C9F1C5-AA58-4C82-B991-06E30B7110CB}" srcOrd="2" destOrd="0" presId="urn:microsoft.com/office/officeart/2005/8/layout/matrix1"/>
    <dgm:cxn modelId="{E4CA57C8-1B11-46E0-9C1A-AE1328875165}" type="presParOf" srcId="{E50C5113-A9F1-4496-8AAD-73D3CBA2FAB6}" destId="{15162712-423F-4740-8F06-FF77C1515C88}" srcOrd="3" destOrd="0" presId="urn:microsoft.com/office/officeart/2005/8/layout/matrix1"/>
    <dgm:cxn modelId="{FDD67442-559D-4BE4-9297-99DEDEA3D57A}" type="presParOf" srcId="{E50C5113-A9F1-4496-8AAD-73D3CBA2FAB6}" destId="{8E6B7BC7-BE4F-49A9-8FAC-D4318A3015BD}" srcOrd="4" destOrd="0" presId="urn:microsoft.com/office/officeart/2005/8/layout/matrix1"/>
    <dgm:cxn modelId="{9517F260-4E89-4EC6-ABAB-701E2653716D}" type="presParOf" srcId="{E50C5113-A9F1-4496-8AAD-73D3CBA2FAB6}" destId="{6293E4E5-8E3A-407D-824D-84F862E1CE61}" srcOrd="5" destOrd="0" presId="urn:microsoft.com/office/officeart/2005/8/layout/matrix1"/>
    <dgm:cxn modelId="{E2C0038B-1483-4D2F-9FF8-3C7733A74119}" type="presParOf" srcId="{E50C5113-A9F1-4496-8AAD-73D3CBA2FAB6}" destId="{087F5BAC-D34F-4E0B-BA4A-40A3FF9589F4}" srcOrd="6" destOrd="0" presId="urn:microsoft.com/office/officeart/2005/8/layout/matrix1"/>
    <dgm:cxn modelId="{79B5804F-F8B1-4A74-93E1-1E18D1906E6C}" type="presParOf" srcId="{E50C5113-A9F1-4496-8AAD-73D3CBA2FAB6}" destId="{C7B9AC3B-98F6-41C4-ACEC-EAF287564F3D}" srcOrd="7" destOrd="0" presId="urn:microsoft.com/office/officeart/2005/8/layout/matrix1"/>
    <dgm:cxn modelId="{9A66AD79-D7C9-4CCD-A972-AC8E23A27A88}" type="presParOf" srcId="{C5D05C8B-784C-4802-B883-4F30DC7317C2}" destId="{FB3D9156-E473-49AE-921E-65705AE7F30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E41733-7055-4C17-9E5B-9943D0F71743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49DA13-29D5-4A59-91FD-9082FB6B9D8D}">
      <dgm:prSet phldrT="[Text]"/>
      <dgm:spPr>
        <a:solidFill>
          <a:srgbClr val="FFFF00"/>
        </a:solidFill>
      </dgm:spPr>
      <dgm:t>
        <a:bodyPr/>
        <a:lstStyle/>
        <a:p>
          <a:r>
            <a:rPr lang="tr-TR" dirty="0" smtClean="0">
              <a:solidFill>
                <a:schemeClr val="bg2"/>
              </a:solidFill>
            </a:rPr>
            <a:t>Kurallar</a:t>
          </a:r>
          <a:endParaRPr lang="en-GB" dirty="0">
            <a:solidFill>
              <a:schemeClr val="bg2"/>
            </a:solidFill>
          </a:endParaRPr>
        </a:p>
      </dgm:t>
    </dgm:pt>
    <dgm:pt modelId="{3888CA7A-D3C0-488B-BDD9-B1DC32A618A2}" type="parTrans" cxnId="{7A3E451F-D8DA-4B2E-A524-6B724ABEF150}">
      <dgm:prSet/>
      <dgm:spPr/>
      <dgm:t>
        <a:bodyPr/>
        <a:lstStyle/>
        <a:p>
          <a:endParaRPr lang="en-GB"/>
        </a:p>
      </dgm:t>
    </dgm:pt>
    <dgm:pt modelId="{27EEA8DE-6BF6-40AA-B0D7-2204319171A5}" type="sibTrans" cxnId="{7A3E451F-D8DA-4B2E-A524-6B724ABEF150}">
      <dgm:prSet/>
      <dgm:spPr/>
      <dgm:t>
        <a:bodyPr/>
        <a:lstStyle/>
        <a:p>
          <a:endParaRPr lang="en-GB"/>
        </a:p>
      </dgm:t>
    </dgm:pt>
    <dgm:pt modelId="{8BF45E85-9915-4058-B09B-25D307D3F44C}">
      <dgm:prSet phldrT="[Text]"/>
      <dgm:spPr/>
      <dgm:t>
        <a:bodyPr/>
        <a:lstStyle/>
        <a:p>
          <a:r>
            <a:rPr lang="tr-TR" dirty="0" smtClean="0"/>
            <a:t>Anayasa</a:t>
          </a:r>
          <a:r>
            <a:rPr lang="en-GB" dirty="0" smtClean="0"/>
            <a:t> &amp; </a:t>
          </a:r>
          <a:r>
            <a:rPr lang="tr-TR" dirty="0" smtClean="0"/>
            <a:t>Kanunlar</a:t>
          </a:r>
          <a:endParaRPr lang="en-GB" dirty="0"/>
        </a:p>
      </dgm:t>
    </dgm:pt>
    <dgm:pt modelId="{99F5EA44-1911-4411-AFCD-F47E2B4816D7}" type="parTrans" cxnId="{31E23C4E-1C57-4246-A183-4D25E4C7FF84}">
      <dgm:prSet/>
      <dgm:spPr/>
      <dgm:t>
        <a:bodyPr/>
        <a:lstStyle/>
        <a:p>
          <a:endParaRPr lang="en-GB"/>
        </a:p>
      </dgm:t>
    </dgm:pt>
    <dgm:pt modelId="{32D80B61-F78E-4B29-9895-7696D9E29A07}" type="sibTrans" cxnId="{31E23C4E-1C57-4246-A183-4D25E4C7FF84}">
      <dgm:prSet/>
      <dgm:spPr/>
      <dgm:t>
        <a:bodyPr/>
        <a:lstStyle/>
        <a:p>
          <a:endParaRPr lang="en-GB"/>
        </a:p>
      </dgm:t>
    </dgm:pt>
    <dgm:pt modelId="{1438128E-8C02-4BFD-96D6-5736B5643190}">
      <dgm:prSet phldrT="[Text]"/>
      <dgm:spPr/>
      <dgm:t>
        <a:bodyPr/>
        <a:lstStyle/>
        <a:p>
          <a:r>
            <a:rPr lang="tr-TR" dirty="0" smtClean="0"/>
            <a:t>Usul Kuralları</a:t>
          </a:r>
          <a:endParaRPr lang="en-GB" dirty="0"/>
        </a:p>
      </dgm:t>
    </dgm:pt>
    <dgm:pt modelId="{6842E849-1A80-439B-92C2-4E3713D017AE}" type="parTrans" cxnId="{4D03E789-B9F3-4D0E-9FD7-0E87793B0394}">
      <dgm:prSet/>
      <dgm:spPr/>
      <dgm:t>
        <a:bodyPr/>
        <a:lstStyle/>
        <a:p>
          <a:endParaRPr lang="en-GB"/>
        </a:p>
      </dgm:t>
    </dgm:pt>
    <dgm:pt modelId="{5E492606-0E48-4CC0-B201-D5F18732930B}" type="sibTrans" cxnId="{4D03E789-B9F3-4D0E-9FD7-0E87793B0394}">
      <dgm:prSet/>
      <dgm:spPr/>
      <dgm:t>
        <a:bodyPr/>
        <a:lstStyle/>
        <a:p>
          <a:endParaRPr lang="en-GB"/>
        </a:p>
      </dgm:t>
    </dgm:pt>
    <dgm:pt modelId="{BAAB0F9C-431F-49A2-943D-1CD6822BDEFE}">
      <dgm:prSet phldrT="[Text]"/>
      <dgm:spPr>
        <a:solidFill>
          <a:srgbClr val="92D050"/>
        </a:solidFill>
      </dgm:spPr>
      <dgm:t>
        <a:bodyPr/>
        <a:lstStyle/>
        <a:p>
          <a:r>
            <a:rPr lang="tr-TR" dirty="0" smtClean="0">
              <a:solidFill>
                <a:schemeClr val="bg2"/>
              </a:solidFill>
            </a:rPr>
            <a:t>Gelenek</a:t>
          </a:r>
          <a:endParaRPr lang="en-GB" dirty="0">
            <a:solidFill>
              <a:schemeClr val="bg2"/>
            </a:solidFill>
          </a:endParaRPr>
        </a:p>
      </dgm:t>
    </dgm:pt>
    <dgm:pt modelId="{B50B8B9D-8DEA-4B72-A7BC-9FC1AB6F6352}" type="parTrans" cxnId="{B541EDAB-8BC7-4006-903D-7708F44BD409}">
      <dgm:prSet/>
      <dgm:spPr/>
      <dgm:t>
        <a:bodyPr/>
        <a:lstStyle/>
        <a:p>
          <a:endParaRPr lang="en-GB"/>
        </a:p>
      </dgm:t>
    </dgm:pt>
    <dgm:pt modelId="{3A56CE86-45F8-4477-927F-316943B1B208}" type="sibTrans" cxnId="{B541EDAB-8BC7-4006-903D-7708F44BD409}">
      <dgm:prSet/>
      <dgm:spPr/>
      <dgm:t>
        <a:bodyPr/>
        <a:lstStyle/>
        <a:p>
          <a:endParaRPr lang="en-GB"/>
        </a:p>
      </dgm:t>
    </dgm:pt>
    <dgm:pt modelId="{38F28A5B-FA71-4BEE-BF66-50ABBFFEB654}">
      <dgm:prSet phldrT="[Text]"/>
      <dgm:spPr/>
      <dgm:t>
        <a:bodyPr/>
        <a:lstStyle/>
        <a:p>
          <a:r>
            <a:rPr lang="tr-TR" dirty="0" smtClean="0"/>
            <a:t>Kurallar</a:t>
          </a:r>
          <a:r>
            <a:rPr lang="en-GB" dirty="0" smtClean="0"/>
            <a:t> = </a:t>
          </a:r>
          <a:r>
            <a:rPr lang="tr-TR" dirty="0" smtClean="0"/>
            <a:t>İzin verilen</a:t>
          </a:r>
          <a:endParaRPr lang="en-GB" dirty="0"/>
        </a:p>
      </dgm:t>
    </dgm:pt>
    <dgm:pt modelId="{36ED86FA-D376-4ED7-BA8A-1AA2E2404EFF}" type="parTrans" cxnId="{DE76D5AF-332F-432F-BE23-E026E4113B8E}">
      <dgm:prSet/>
      <dgm:spPr/>
      <dgm:t>
        <a:bodyPr/>
        <a:lstStyle/>
        <a:p>
          <a:endParaRPr lang="en-GB"/>
        </a:p>
      </dgm:t>
    </dgm:pt>
    <dgm:pt modelId="{87F7549B-9A98-4C53-BC55-FB5EF55A6967}" type="sibTrans" cxnId="{DE76D5AF-332F-432F-BE23-E026E4113B8E}">
      <dgm:prSet/>
      <dgm:spPr/>
      <dgm:t>
        <a:bodyPr/>
        <a:lstStyle/>
        <a:p>
          <a:endParaRPr lang="en-GB"/>
        </a:p>
      </dgm:t>
    </dgm:pt>
    <dgm:pt modelId="{297FC111-A35E-4B71-A197-179A25F11D8A}">
      <dgm:prSet phldrT="[Text]"/>
      <dgm:spPr/>
      <dgm:t>
        <a:bodyPr/>
        <a:lstStyle/>
        <a:p>
          <a:r>
            <a:rPr lang="tr-TR" dirty="0" smtClean="0"/>
            <a:t>Gelenek</a:t>
          </a:r>
          <a:r>
            <a:rPr lang="en-GB" dirty="0" smtClean="0"/>
            <a:t> = </a:t>
          </a:r>
          <a:r>
            <a:rPr lang="tr-TR" dirty="0" smtClean="0"/>
            <a:t>Uygulama</a:t>
          </a:r>
          <a:endParaRPr lang="en-GB" dirty="0"/>
        </a:p>
      </dgm:t>
    </dgm:pt>
    <dgm:pt modelId="{CAB5AA89-C1AC-49FA-A0D3-A45B2C38C5F1}" type="parTrans" cxnId="{9610598E-14AB-4090-ADE0-8E5A17B1F483}">
      <dgm:prSet/>
      <dgm:spPr/>
      <dgm:t>
        <a:bodyPr/>
        <a:lstStyle/>
        <a:p>
          <a:endParaRPr lang="en-GB"/>
        </a:p>
      </dgm:t>
    </dgm:pt>
    <dgm:pt modelId="{5AD029B3-8642-4999-9FC4-6267DE1B43DA}" type="sibTrans" cxnId="{9610598E-14AB-4090-ADE0-8E5A17B1F483}">
      <dgm:prSet/>
      <dgm:spPr/>
      <dgm:t>
        <a:bodyPr/>
        <a:lstStyle/>
        <a:p>
          <a:endParaRPr lang="en-GB"/>
        </a:p>
      </dgm:t>
    </dgm:pt>
    <dgm:pt modelId="{B9F6CAFB-65D8-415A-ACC7-A71F3A8686B5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Me</a:t>
          </a:r>
          <a:r>
            <a:rPr lang="tr-TR" dirty="0" err="1" smtClean="0">
              <a:solidFill>
                <a:schemeClr val="bg2"/>
              </a:solidFill>
            </a:rPr>
            <a:t>kanizmalar</a:t>
          </a:r>
          <a:endParaRPr lang="en-GB" dirty="0">
            <a:solidFill>
              <a:schemeClr val="bg2"/>
            </a:solidFill>
          </a:endParaRPr>
        </a:p>
      </dgm:t>
    </dgm:pt>
    <dgm:pt modelId="{DE201AC9-4837-4697-BAB1-FF12E671B733}" type="parTrans" cxnId="{00853064-75BF-4455-9679-298D5C678FEA}">
      <dgm:prSet/>
      <dgm:spPr/>
      <dgm:t>
        <a:bodyPr/>
        <a:lstStyle/>
        <a:p>
          <a:endParaRPr lang="en-GB"/>
        </a:p>
      </dgm:t>
    </dgm:pt>
    <dgm:pt modelId="{87A75E5C-67E9-4386-882E-38DAEF732365}" type="sibTrans" cxnId="{00853064-75BF-4455-9679-298D5C678FEA}">
      <dgm:prSet/>
      <dgm:spPr/>
      <dgm:t>
        <a:bodyPr/>
        <a:lstStyle/>
        <a:p>
          <a:endParaRPr lang="en-GB"/>
        </a:p>
      </dgm:t>
    </dgm:pt>
    <dgm:pt modelId="{6011EFD7-D944-4E83-BFCF-E0F0E13D5D4C}">
      <dgm:prSet phldrT="[Text]"/>
      <dgm:spPr/>
      <dgm:t>
        <a:bodyPr/>
        <a:lstStyle/>
        <a:p>
          <a:r>
            <a:rPr lang="tr-TR" dirty="0" smtClean="0"/>
            <a:t>Oturumlar</a:t>
          </a:r>
          <a:endParaRPr lang="en-GB" dirty="0"/>
        </a:p>
      </dgm:t>
    </dgm:pt>
    <dgm:pt modelId="{E03DC0D3-FD1B-4E68-BDA9-9557D9052679}" type="parTrans" cxnId="{DF2DD3BA-B420-492D-8FA9-B9B1D549E0CB}">
      <dgm:prSet/>
      <dgm:spPr/>
      <dgm:t>
        <a:bodyPr/>
        <a:lstStyle/>
        <a:p>
          <a:endParaRPr lang="en-GB"/>
        </a:p>
      </dgm:t>
    </dgm:pt>
    <dgm:pt modelId="{BECB3713-7610-400A-BB79-91D877D7569D}" type="sibTrans" cxnId="{DF2DD3BA-B420-492D-8FA9-B9B1D549E0CB}">
      <dgm:prSet/>
      <dgm:spPr/>
      <dgm:t>
        <a:bodyPr/>
        <a:lstStyle/>
        <a:p>
          <a:endParaRPr lang="en-GB"/>
        </a:p>
      </dgm:t>
    </dgm:pt>
    <dgm:pt modelId="{85354C52-0EF9-4B56-86E5-B17FF72C4F3C}">
      <dgm:prSet phldrT="[Text]"/>
      <dgm:spPr/>
      <dgm:t>
        <a:bodyPr/>
        <a:lstStyle/>
        <a:p>
          <a:r>
            <a:rPr lang="tr-TR" dirty="0" smtClean="0"/>
            <a:t>Sorular</a:t>
          </a:r>
          <a:endParaRPr lang="en-GB" dirty="0"/>
        </a:p>
      </dgm:t>
    </dgm:pt>
    <dgm:pt modelId="{32C58401-6072-468D-BE80-CAF25225E689}" type="parTrans" cxnId="{840E4A97-80AC-4643-A108-C64FA64CF2B9}">
      <dgm:prSet/>
      <dgm:spPr/>
      <dgm:t>
        <a:bodyPr/>
        <a:lstStyle/>
        <a:p>
          <a:endParaRPr lang="en-GB"/>
        </a:p>
      </dgm:t>
    </dgm:pt>
    <dgm:pt modelId="{FAD7BC28-5816-49F0-9AD8-B0402066E024}" type="sibTrans" cxnId="{840E4A97-80AC-4643-A108-C64FA64CF2B9}">
      <dgm:prSet/>
      <dgm:spPr/>
      <dgm:t>
        <a:bodyPr/>
        <a:lstStyle/>
        <a:p>
          <a:endParaRPr lang="en-GB"/>
        </a:p>
      </dgm:t>
    </dgm:pt>
    <dgm:pt modelId="{FD3FD570-3AAC-4226-A0A4-666F3988E044}">
      <dgm:prSet phldrT="[Text]"/>
      <dgm:spPr/>
      <dgm:t>
        <a:bodyPr/>
        <a:lstStyle/>
        <a:p>
          <a:r>
            <a:rPr lang="tr-TR" dirty="0" smtClean="0"/>
            <a:t>Dilekçeler </a:t>
          </a:r>
          <a:endParaRPr lang="en-GB" dirty="0"/>
        </a:p>
      </dgm:t>
    </dgm:pt>
    <dgm:pt modelId="{D18E0F81-CD3A-46BE-8CBB-6D7777EF8C69}" type="parTrans" cxnId="{1A3D505F-3E66-42B2-ACBB-3B2EA3B7668A}">
      <dgm:prSet/>
      <dgm:spPr/>
      <dgm:t>
        <a:bodyPr/>
        <a:lstStyle/>
        <a:p>
          <a:endParaRPr lang="en-GB"/>
        </a:p>
      </dgm:t>
    </dgm:pt>
    <dgm:pt modelId="{1562A5BA-1125-4370-BCF0-D2B18CA7ED1C}" type="sibTrans" cxnId="{1A3D505F-3E66-42B2-ACBB-3B2EA3B7668A}">
      <dgm:prSet/>
      <dgm:spPr/>
      <dgm:t>
        <a:bodyPr/>
        <a:lstStyle/>
        <a:p>
          <a:endParaRPr lang="en-GB"/>
        </a:p>
      </dgm:t>
    </dgm:pt>
    <dgm:pt modelId="{172228A5-557E-4B41-8981-871A5EECE016}">
      <dgm:prSet/>
      <dgm:spPr/>
      <dgm:t>
        <a:bodyPr/>
        <a:lstStyle/>
        <a:p>
          <a:r>
            <a:rPr lang="tr-TR" dirty="0" smtClean="0"/>
            <a:t>İçişleri Bakanlığı’nın Gözetimi</a:t>
          </a:r>
          <a:endParaRPr lang="en-GB" dirty="0"/>
        </a:p>
      </dgm:t>
    </dgm:pt>
    <dgm:pt modelId="{BEE7C3EE-8C19-4911-955D-106E31485ABC}" type="parTrans" cxnId="{45F25899-1B6A-4BF4-92EB-8F10E8518F82}">
      <dgm:prSet/>
      <dgm:spPr/>
      <dgm:t>
        <a:bodyPr/>
        <a:lstStyle/>
        <a:p>
          <a:endParaRPr lang="en-GB"/>
        </a:p>
      </dgm:t>
    </dgm:pt>
    <dgm:pt modelId="{525960B2-158A-4BF9-8721-5E29992868AB}" type="sibTrans" cxnId="{45F25899-1B6A-4BF4-92EB-8F10E8518F82}">
      <dgm:prSet/>
      <dgm:spPr/>
      <dgm:t>
        <a:bodyPr/>
        <a:lstStyle/>
        <a:p>
          <a:endParaRPr lang="en-GB"/>
        </a:p>
      </dgm:t>
    </dgm:pt>
    <dgm:pt modelId="{38C11C89-55E7-41DC-A1D7-8D891C0FFA48}">
      <dgm:prSet/>
      <dgm:spPr>
        <a:solidFill>
          <a:srgbClr val="FFC000"/>
        </a:solidFill>
      </dgm:spPr>
      <dgm:t>
        <a:bodyPr/>
        <a:lstStyle/>
        <a:p>
          <a:r>
            <a:rPr lang="en-GB" dirty="0" err="1" smtClean="0">
              <a:solidFill>
                <a:schemeClr val="bg2"/>
              </a:solidFill>
            </a:rPr>
            <a:t>Komiteler</a:t>
          </a:r>
          <a:endParaRPr lang="en-GB" dirty="0">
            <a:solidFill>
              <a:schemeClr val="bg2"/>
            </a:solidFill>
          </a:endParaRPr>
        </a:p>
      </dgm:t>
    </dgm:pt>
    <dgm:pt modelId="{9C429C4C-83CC-45FC-A94E-ABE7CB9FFCF3}" type="parTrans" cxnId="{0E6B7B5A-501A-4C53-B466-E32AE33DB7BC}">
      <dgm:prSet/>
      <dgm:spPr/>
      <dgm:t>
        <a:bodyPr/>
        <a:lstStyle/>
        <a:p>
          <a:endParaRPr lang="en-GB"/>
        </a:p>
      </dgm:t>
    </dgm:pt>
    <dgm:pt modelId="{1C008AD8-C0A0-416E-831C-CBEF2E6BA512}" type="sibTrans" cxnId="{0E6B7B5A-501A-4C53-B466-E32AE33DB7BC}">
      <dgm:prSet/>
      <dgm:spPr/>
      <dgm:t>
        <a:bodyPr/>
        <a:lstStyle/>
        <a:p>
          <a:endParaRPr lang="en-GB"/>
        </a:p>
      </dgm:t>
    </dgm:pt>
    <dgm:pt modelId="{E098C1DF-C237-4B7D-8C56-445E12645A08}">
      <dgm:prSet/>
      <dgm:spPr/>
      <dgm:t>
        <a:bodyPr/>
        <a:lstStyle/>
        <a:p>
          <a:r>
            <a:rPr lang="tr-TR" dirty="0" smtClean="0"/>
            <a:t>Kolluğun Gözetimi</a:t>
          </a:r>
          <a:endParaRPr lang="en-GB" dirty="0"/>
        </a:p>
      </dgm:t>
    </dgm:pt>
    <dgm:pt modelId="{3A6E5952-607F-465D-8E9E-EDCDE438D014}" type="parTrans" cxnId="{8B6F6F7D-CF9C-4BCF-8DBF-7430D4B3E003}">
      <dgm:prSet/>
      <dgm:spPr/>
      <dgm:t>
        <a:bodyPr/>
        <a:lstStyle/>
        <a:p>
          <a:endParaRPr lang="en-GB"/>
        </a:p>
      </dgm:t>
    </dgm:pt>
    <dgm:pt modelId="{6D7259EA-85F1-4ACE-8986-6FD1ADD18C93}" type="sibTrans" cxnId="{8B6F6F7D-CF9C-4BCF-8DBF-7430D4B3E003}">
      <dgm:prSet/>
      <dgm:spPr/>
      <dgm:t>
        <a:bodyPr/>
        <a:lstStyle/>
        <a:p>
          <a:endParaRPr lang="en-GB"/>
        </a:p>
      </dgm:t>
    </dgm:pt>
    <dgm:pt modelId="{BB7C1747-D8C9-45EE-AA9B-0C42A80CAFF0}">
      <dgm:prSet/>
      <dgm:spPr/>
      <dgm:t>
        <a:bodyPr/>
        <a:lstStyle/>
        <a:p>
          <a:r>
            <a:rPr lang="tr-TR" dirty="0" smtClean="0"/>
            <a:t>Soruşturmalar</a:t>
          </a:r>
          <a:endParaRPr lang="en-GB" dirty="0"/>
        </a:p>
      </dgm:t>
    </dgm:pt>
    <dgm:pt modelId="{DA8773C0-DECC-4B6E-B3E5-BFB7879F11E7}" type="parTrans" cxnId="{EF0ECDC2-6ACC-4F8B-8BD2-D8FFEEDF8240}">
      <dgm:prSet/>
      <dgm:spPr/>
      <dgm:t>
        <a:bodyPr/>
        <a:lstStyle/>
        <a:p>
          <a:endParaRPr lang="en-GB"/>
        </a:p>
      </dgm:t>
    </dgm:pt>
    <dgm:pt modelId="{E7C79305-44A5-43A3-9713-B45F275E7A52}" type="sibTrans" cxnId="{EF0ECDC2-6ACC-4F8B-8BD2-D8FFEEDF8240}">
      <dgm:prSet/>
      <dgm:spPr/>
      <dgm:t>
        <a:bodyPr/>
        <a:lstStyle/>
        <a:p>
          <a:endParaRPr lang="en-GB"/>
        </a:p>
      </dgm:t>
    </dgm:pt>
    <dgm:pt modelId="{88EF95E4-3FA9-4980-B5B9-14DB8D75950E}" type="pres">
      <dgm:prSet presAssocID="{DAE41733-7055-4C17-9E5B-9943D0F717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03016B1-BD92-44D5-8CCC-050A2D9AC2C5}" type="pres">
      <dgm:prSet presAssocID="{5F49DA13-29D5-4A59-91FD-9082FB6B9D8D}" presName="linNode" presStyleCnt="0"/>
      <dgm:spPr/>
      <dgm:t>
        <a:bodyPr/>
        <a:lstStyle/>
        <a:p>
          <a:endParaRPr lang="en-GB"/>
        </a:p>
      </dgm:t>
    </dgm:pt>
    <dgm:pt modelId="{613A2E31-004C-4BC2-BBB9-31BE5FFD7C9E}" type="pres">
      <dgm:prSet presAssocID="{5F49DA13-29D5-4A59-91FD-9082FB6B9D8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91AD9F-66B1-445E-9980-7110BC180A1B}" type="pres">
      <dgm:prSet presAssocID="{5F49DA13-29D5-4A59-91FD-9082FB6B9D8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9CC83A-739C-47BB-A439-5C5FD466F4A1}" type="pres">
      <dgm:prSet presAssocID="{27EEA8DE-6BF6-40AA-B0D7-2204319171A5}" presName="sp" presStyleCnt="0"/>
      <dgm:spPr/>
      <dgm:t>
        <a:bodyPr/>
        <a:lstStyle/>
        <a:p>
          <a:endParaRPr lang="en-GB"/>
        </a:p>
      </dgm:t>
    </dgm:pt>
    <dgm:pt modelId="{74896A4A-57DF-402E-8D37-2CD08A50DB89}" type="pres">
      <dgm:prSet presAssocID="{BAAB0F9C-431F-49A2-943D-1CD6822BDEFE}" presName="linNode" presStyleCnt="0"/>
      <dgm:spPr/>
      <dgm:t>
        <a:bodyPr/>
        <a:lstStyle/>
        <a:p>
          <a:endParaRPr lang="en-GB"/>
        </a:p>
      </dgm:t>
    </dgm:pt>
    <dgm:pt modelId="{5624630C-1F0B-46BD-82BA-1E42C724CFE1}" type="pres">
      <dgm:prSet presAssocID="{BAAB0F9C-431F-49A2-943D-1CD6822BDEF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140BE3-DDD2-4B5F-BA96-0A64895A5A4F}" type="pres">
      <dgm:prSet presAssocID="{BAAB0F9C-431F-49A2-943D-1CD6822BDEF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AC6AF5-B280-40CC-84D8-FCF37E858FF6}" type="pres">
      <dgm:prSet presAssocID="{3A56CE86-45F8-4477-927F-316943B1B208}" presName="sp" presStyleCnt="0"/>
      <dgm:spPr/>
      <dgm:t>
        <a:bodyPr/>
        <a:lstStyle/>
        <a:p>
          <a:endParaRPr lang="en-GB"/>
        </a:p>
      </dgm:t>
    </dgm:pt>
    <dgm:pt modelId="{6560B64B-5BA0-4A74-9951-4A322325FD81}" type="pres">
      <dgm:prSet presAssocID="{B9F6CAFB-65D8-415A-ACC7-A71F3A8686B5}" presName="linNode" presStyleCnt="0"/>
      <dgm:spPr/>
      <dgm:t>
        <a:bodyPr/>
        <a:lstStyle/>
        <a:p>
          <a:endParaRPr lang="en-GB"/>
        </a:p>
      </dgm:t>
    </dgm:pt>
    <dgm:pt modelId="{7CE8EC16-27B4-486F-858D-CC12906B630B}" type="pres">
      <dgm:prSet presAssocID="{B9F6CAFB-65D8-415A-ACC7-A71F3A8686B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723D97-C38E-48D3-806A-74FC71A93893}" type="pres">
      <dgm:prSet presAssocID="{B9F6CAFB-65D8-415A-ACC7-A71F3A8686B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5EF493-74AE-4B4C-A61A-3735F64F8FAD}" type="pres">
      <dgm:prSet presAssocID="{87A75E5C-67E9-4386-882E-38DAEF732365}" presName="sp" presStyleCnt="0"/>
      <dgm:spPr/>
      <dgm:t>
        <a:bodyPr/>
        <a:lstStyle/>
        <a:p>
          <a:endParaRPr lang="en-GB"/>
        </a:p>
      </dgm:t>
    </dgm:pt>
    <dgm:pt modelId="{8F5E9986-BF6B-487D-A6D8-446ECB94C10B}" type="pres">
      <dgm:prSet presAssocID="{38C11C89-55E7-41DC-A1D7-8D891C0FFA48}" presName="linNode" presStyleCnt="0"/>
      <dgm:spPr/>
      <dgm:t>
        <a:bodyPr/>
        <a:lstStyle/>
        <a:p>
          <a:endParaRPr lang="en-GB"/>
        </a:p>
      </dgm:t>
    </dgm:pt>
    <dgm:pt modelId="{BB40A840-1857-4770-B29C-E60FE6ED0E19}" type="pres">
      <dgm:prSet presAssocID="{38C11C89-55E7-41DC-A1D7-8D891C0FFA4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992384-E6AA-4B34-A9A2-DEF456CA77B9}" type="pres">
      <dgm:prSet presAssocID="{38C11C89-55E7-41DC-A1D7-8D891C0FFA4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C8FB9EF-9E89-44C9-A583-CD2612BA535D}" type="presOf" srcId="{8BF45E85-9915-4058-B09B-25D307D3F44C}" destId="{A191AD9F-66B1-445E-9980-7110BC180A1B}" srcOrd="0" destOrd="0" presId="urn:microsoft.com/office/officeart/2005/8/layout/vList5"/>
    <dgm:cxn modelId="{B541EDAB-8BC7-4006-903D-7708F44BD409}" srcId="{DAE41733-7055-4C17-9E5B-9943D0F71743}" destId="{BAAB0F9C-431F-49A2-943D-1CD6822BDEFE}" srcOrd="1" destOrd="0" parTransId="{B50B8B9D-8DEA-4B72-A7BC-9FC1AB6F6352}" sibTransId="{3A56CE86-45F8-4477-927F-316943B1B208}"/>
    <dgm:cxn modelId="{0E6B7B5A-501A-4C53-B466-E32AE33DB7BC}" srcId="{DAE41733-7055-4C17-9E5B-9943D0F71743}" destId="{38C11C89-55E7-41DC-A1D7-8D891C0FFA48}" srcOrd="3" destOrd="0" parTransId="{9C429C4C-83CC-45FC-A94E-ABE7CB9FFCF3}" sibTransId="{1C008AD8-C0A0-416E-831C-CBEF2E6BA512}"/>
    <dgm:cxn modelId="{DF2DD3BA-B420-492D-8FA9-B9B1D549E0CB}" srcId="{B9F6CAFB-65D8-415A-ACC7-A71F3A8686B5}" destId="{6011EFD7-D944-4E83-BFCF-E0F0E13D5D4C}" srcOrd="0" destOrd="0" parTransId="{E03DC0D3-FD1B-4E68-BDA9-9557D9052679}" sibTransId="{BECB3713-7610-400A-BB79-91D877D7569D}"/>
    <dgm:cxn modelId="{9F8D9114-3E26-4429-9E3C-0EDA807A8EA7}" type="presOf" srcId="{B9F6CAFB-65D8-415A-ACC7-A71F3A8686B5}" destId="{7CE8EC16-27B4-486F-858D-CC12906B630B}" srcOrd="0" destOrd="0" presId="urn:microsoft.com/office/officeart/2005/8/layout/vList5"/>
    <dgm:cxn modelId="{48B98B60-1DC8-4544-8A09-8718CC9A5483}" type="presOf" srcId="{BAAB0F9C-431F-49A2-943D-1CD6822BDEFE}" destId="{5624630C-1F0B-46BD-82BA-1E42C724CFE1}" srcOrd="0" destOrd="0" presId="urn:microsoft.com/office/officeart/2005/8/layout/vList5"/>
    <dgm:cxn modelId="{E3EC206D-598F-480B-906B-12F3B71B2C58}" type="presOf" srcId="{6011EFD7-D944-4E83-BFCF-E0F0E13D5D4C}" destId="{4A723D97-C38E-48D3-806A-74FC71A93893}" srcOrd="0" destOrd="0" presId="urn:microsoft.com/office/officeart/2005/8/layout/vList5"/>
    <dgm:cxn modelId="{840E4A97-80AC-4643-A108-C64FA64CF2B9}" srcId="{B9F6CAFB-65D8-415A-ACC7-A71F3A8686B5}" destId="{85354C52-0EF9-4B56-86E5-B17FF72C4F3C}" srcOrd="1" destOrd="0" parTransId="{32C58401-6072-468D-BE80-CAF25225E689}" sibTransId="{FAD7BC28-5816-49F0-9AD8-B0402066E024}"/>
    <dgm:cxn modelId="{DE76D5AF-332F-432F-BE23-E026E4113B8E}" srcId="{BAAB0F9C-431F-49A2-943D-1CD6822BDEFE}" destId="{38F28A5B-FA71-4BEE-BF66-50ABBFFEB654}" srcOrd="0" destOrd="0" parTransId="{36ED86FA-D376-4ED7-BA8A-1AA2E2404EFF}" sibTransId="{87F7549B-9A98-4C53-BC55-FB5EF55A6967}"/>
    <dgm:cxn modelId="{E7CED89C-A05D-453A-BD40-343126CD14FA}" type="presOf" srcId="{FD3FD570-3AAC-4226-A0A4-666F3988E044}" destId="{4A723D97-C38E-48D3-806A-74FC71A93893}" srcOrd="0" destOrd="2" presId="urn:microsoft.com/office/officeart/2005/8/layout/vList5"/>
    <dgm:cxn modelId="{4D03E789-B9F3-4D0E-9FD7-0E87793B0394}" srcId="{5F49DA13-29D5-4A59-91FD-9082FB6B9D8D}" destId="{1438128E-8C02-4BFD-96D6-5736B5643190}" srcOrd="1" destOrd="0" parTransId="{6842E849-1A80-439B-92C2-4E3713D017AE}" sibTransId="{5E492606-0E48-4CC0-B201-D5F18732930B}"/>
    <dgm:cxn modelId="{EF0ECDC2-6ACC-4F8B-8BD2-D8FFEEDF8240}" srcId="{38C11C89-55E7-41DC-A1D7-8D891C0FFA48}" destId="{BB7C1747-D8C9-45EE-AA9B-0C42A80CAFF0}" srcOrd="2" destOrd="0" parTransId="{DA8773C0-DECC-4B6E-B3E5-BFB7879F11E7}" sibTransId="{E7C79305-44A5-43A3-9713-B45F275E7A52}"/>
    <dgm:cxn modelId="{63056B6B-C396-4E83-B820-086A6F6CF341}" type="presOf" srcId="{E098C1DF-C237-4B7D-8C56-445E12645A08}" destId="{5C992384-E6AA-4B34-A9A2-DEF456CA77B9}" srcOrd="0" destOrd="1" presId="urn:microsoft.com/office/officeart/2005/8/layout/vList5"/>
    <dgm:cxn modelId="{074E92F9-F570-422E-8AFC-F79F4A9F1001}" type="presOf" srcId="{DAE41733-7055-4C17-9E5B-9943D0F71743}" destId="{88EF95E4-3FA9-4980-B5B9-14DB8D75950E}" srcOrd="0" destOrd="0" presId="urn:microsoft.com/office/officeart/2005/8/layout/vList5"/>
    <dgm:cxn modelId="{31E23C4E-1C57-4246-A183-4D25E4C7FF84}" srcId="{5F49DA13-29D5-4A59-91FD-9082FB6B9D8D}" destId="{8BF45E85-9915-4058-B09B-25D307D3F44C}" srcOrd="0" destOrd="0" parTransId="{99F5EA44-1911-4411-AFCD-F47E2B4816D7}" sibTransId="{32D80B61-F78E-4B29-9895-7696D9E29A07}"/>
    <dgm:cxn modelId="{73D26410-0562-4C49-89B9-BA738DC72C4B}" type="presOf" srcId="{5F49DA13-29D5-4A59-91FD-9082FB6B9D8D}" destId="{613A2E31-004C-4BC2-BBB9-31BE5FFD7C9E}" srcOrd="0" destOrd="0" presId="urn:microsoft.com/office/officeart/2005/8/layout/vList5"/>
    <dgm:cxn modelId="{00853064-75BF-4455-9679-298D5C678FEA}" srcId="{DAE41733-7055-4C17-9E5B-9943D0F71743}" destId="{B9F6CAFB-65D8-415A-ACC7-A71F3A8686B5}" srcOrd="2" destOrd="0" parTransId="{DE201AC9-4837-4697-BAB1-FF12E671B733}" sibTransId="{87A75E5C-67E9-4386-882E-38DAEF732365}"/>
    <dgm:cxn modelId="{1A3D505F-3E66-42B2-ACBB-3B2EA3B7668A}" srcId="{B9F6CAFB-65D8-415A-ACC7-A71F3A8686B5}" destId="{FD3FD570-3AAC-4226-A0A4-666F3988E044}" srcOrd="2" destOrd="0" parTransId="{D18E0F81-CD3A-46BE-8CBB-6D7777EF8C69}" sibTransId="{1562A5BA-1125-4370-BCF0-D2B18CA7ED1C}"/>
    <dgm:cxn modelId="{035272EF-470E-4CF9-8AB0-35A4802BDC06}" type="presOf" srcId="{38F28A5B-FA71-4BEE-BF66-50ABBFFEB654}" destId="{03140BE3-DDD2-4B5F-BA96-0A64895A5A4F}" srcOrd="0" destOrd="0" presId="urn:microsoft.com/office/officeart/2005/8/layout/vList5"/>
    <dgm:cxn modelId="{7A3E451F-D8DA-4B2E-A524-6B724ABEF150}" srcId="{DAE41733-7055-4C17-9E5B-9943D0F71743}" destId="{5F49DA13-29D5-4A59-91FD-9082FB6B9D8D}" srcOrd="0" destOrd="0" parTransId="{3888CA7A-D3C0-488B-BDD9-B1DC32A618A2}" sibTransId="{27EEA8DE-6BF6-40AA-B0D7-2204319171A5}"/>
    <dgm:cxn modelId="{45F25899-1B6A-4BF4-92EB-8F10E8518F82}" srcId="{38C11C89-55E7-41DC-A1D7-8D891C0FFA48}" destId="{172228A5-557E-4B41-8981-871A5EECE016}" srcOrd="0" destOrd="0" parTransId="{BEE7C3EE-8C19-4911-955D-106E31485ABC}" sibTransId="{525960B2-158A-4BF9-8721-5E29992868AB}"/>
    <dgm:cxn modelId="{9610598E-14AB-4090-ADE0-8E5A17B1F483}" srcId="{BAAB0F9C-431F-49A2-943D-1CD6822BDEFE}" destId="{297FC111-A35E-4B71-A197-179A25F11D8A}" srcOrd="1" destOrd="0" parTransId="{CAB5AA89-C1AC-49FA-A0D3-A45B2C38C5F1}" sibTransId="{5AD029B3-8642-4999-9FC4-6267DE1B43DA}"/>
    <dgm:cxn modelId="{19776C71-0E0B-4191-AD30-B5927D6B223C}" type="presOf" srcId="{85354C52-0EF9-4B56-86E5-B17FF72C4F3C}" destId="{4A723D97-C38E-48D3-806A-74FC71A93893}" srcOrd="0" destOrd="1" presId="urn:microsoft.com/office/officeart/2005/8/layout/vList5"/>
    <dgm:cxn modelId="{030A46DD-01DD-4D21-A743-221BB0F17808}" type="presOf" srcId="{38C11C89-55E7-41DC-A1D7-8D891C0FFA48}" destId="{BB40A840-1857-4770-B29C-E60FE6ED0E19}" srcOrd="0" destOrd="0" presId="urn:microsoft.com/office/officeart/2005/8/layout/vList5"/>
    <dgm:cxn modelId="{A452C189-F015-4966-A914-C7E0A86DBEFF}" type="presOf" srcId="{BB7C1747-D8C9-45EE-AA9B-0C42A80CAFF0}" destId="{5C992384-E6AA-4B34-A9A2-DEF456CA77B9}" srcOrd="0" destOrd="2" presId="urn:microsoft.com/office/officeart/2005/8/layout/vList5"/>
    <dgm:cxn modelId="{41694370-3C20-421D-BBB2-93B10DBE954E}" type="presOf" srcId="{1438128E-8C02-4BFD-96D6-5736B5643190}" destId="{A191AD9F-66B1-445E-9980-7110BC180A1B}" srcOrd="0" destOrd="1" presId="urn:microsoft.com/office/officeart/2005/8/layout/vList5"/>
    <dgm:cxn modelId="{8B6F6F7D-CF9C-4BCF-8DBF-7430D4B3E003}" srcId="{38C11C89-55E7-41DC-A1D7-8D891C0FFA48}" destId="{E098C1DF-C237-4B7D-8C56-445E12645A08}" srcOrd="1" destOrd="0" parTransId="{3A6E5952-607F-465D-8E9E-EDCDE438D014}" sibTransId="{6D7259EA-85F1-4ACE-8986-6FD1ADD18C93}"/>
    <dgm:cxn modelId="{89CFD5F1-C491-4BDE-919A-4300C47B9143}" type="presOf" srcId="{172228A5-557E-4B41-8981-871A5EECE016}" destId="{5C992384-E6AA-4B34-A9A2-DEF456CA77B9}" srcOrd="0" destOrd="0" presId="urn:microsoft.com/office/officeart/2005/8/layout/vList5"/>
    <dgm:cxn modelId="{A59822BE-C76D-4D80-95D9-0CF6E7B56156}" type="presOf" srcId="{297FC111-A35E-4B71-A197-179A25F11D8A}" destId="{03140BE3-DDD2-4B5F-BA96-0A64895A5A4F}" srcOrd="0" destOrd="1" presId="urn:microsoft.com/office/officeart/2005/8/layout/vList5"/>
    <dgm:cxn modelId="{9B06076A-5707-4A1D-9772-1FDAE083B3F5}" type="presParOf" srcId="{88EF95E4-3FA9-4980-B5B9-14DB8D75950E}" destId="{D03016B1-BD92-44D5-8CCC-050A2D9AC2C5}" srcOrd="0" destOrd="0" presId="urn:microsoft.com/office/officeart/2005/8/layout/vList5"/>
    <dgm:cxn modelId="{1C8CF6D6-50AB-44DC-A38D-DD7220DBBC68}" type="presParOf" srcId="{D03016B1-BD92-44D5-8CCC-050A2D9AC2C5}" destId="{613A2E31-004C-4BC2-BBB9-31BE5FFD7C9E}" srcOrd="0" destOrd="0" presId="urn:microsoft.com/office/officeart/2005/8/layout/vList5"/>
    <dgm:cxn modelId="{0E9E7304-FD9E-442A-B086-5A40CEAA3440}" type="presParOf" srcId="{D03016B1-BD92-44D5-8CCC-050A2D9AC2C5}" destId="{A191AD9F-66B1-445E-9980-7110BC180A1B}" srcOrd="1" destOrd="0" presId="urn:microsoft.com/office/officeart/2005/8/layout/vList5"/>
    <dgm:cxn modelId="{2FB5EADC-DE8F-4435-8741-1B97260ADC74}" type="presParOf" srcId="{88EF95E4-3FA9-4980-B5B9-14DB8D75950E}" destId="{069CC83A-739C-47BB-A439-5C5FD466F4A1}" srcOrd="1" destOrd="0" presId="urn:microsoft.com/office/officeart/2005/8/layout/vList5"/>
    <dgm:cxn modelId="{7221FBA5-DB83-4F18-89AA-E2B0118C16C1}" type="presParOf" srcId="{88EF95E4-3FA9-4980-B5B9-14DB8D75950E}" destId="{74896A4A-57DF-402E-8D37-2CD08A50DB89}" srcOrd="2" destOrd="0" presId="urn:microsoft.com/office/officeart/2005/8/layout/vList5"/>
    <dgm:cxn modelId="{3A569364-0084-4B6B-BEB8-58CEB0E3248D}" type="presParOf" srcId="{74896A4A-57DF-402E-8D37-2CD08A50DB89}" destId="{5624630C-1F0B-46BD-82BA-1E42C724CFE1}" srcOrd="0" destOrd="0" presId="urn:microsoft.com/office/officeart/2005/8/layout/vList5"/>
    <dgm:cxn modelId="{42A59E9C-8784-4D46-AAA7-1E38616A5C5C}" type="presParOf" srcId="{74896A4A-57DF-402E-8D37-2CD08A50DB89}" destId="{03140BE3-DDD2-4B5F-BA96-0A64895A5A4F}" srcOrd="1" destOrd="0" presId="urn:microsoft.com/office/officeart/2005/8/layout/vList5"/>
    <dgm:cxn modelId="{A40F8D2D-1AB7-4F6D-A196-E9A7DCF77114}" type="presParOf" srcId="{88EF95E4-3FA9-4980-B5B9-14DB8D75950E}" destId="{9CAC6AF5-B280-40CC-84D8-FCF37E858FF6}" srcOrd="3" destOrd="0" presId="urn:microsoft.com/office/officeart/2005/8/layout/vList5"/>
    <dgm:cxn modelId="{A4E5A441-FE02-42CC-93F0-A053C4EEEA55}" type="presParOf" srcId="{88EF95E4-3FA9-4980-B5B9-14DB8D75950E}" destId="{6560B64B-5BA0-4A74-9951-4A322325FD81}" srcOrd="4" destOrd="0" presId="urn:microsoft.com/office/officeart/2005/8/layout/vList5"/>
    <dgm:cxn modelId="{8C3257BD-21AD-49B2-BAB9-F4408667381C}" type="presParOf" srcId="{6560B64B-5BA0-4A74-9951-4A322325FD81}" destId="{7CE8EC16-27B4-486F-858D-CC12906B630B}" srcOrd="0" destOrd="0" presId="urn:microsoft.com/office/officeart/2005/8/layout/vList5"/>
    <dgm:cxn modelId="{EBDFCA0C-A2E7-4C97-B131-3973C901D904}" type="presParOf" srcId="{6560B64B-5BA0-4A74-9951-4A322325FD81}" destId="{4A723D97-C38E-48D3-806A-74FC71A93893}" srcOrd="1" destOrd="0" presId="urn:microsoft.com/office/officeart/2005/8/layout/vList5"/>
    <dgm:cxn modelId="{299547AE-9C34-4045-B279-B883A09E2C88}" type="presParOf" srcId="{88EF95E4-3FA9-4980-B5B9-14DB8D75950E}" destId="{895EF493-74AE-4B4C-A61A-3735F64F8FAD}" srcOrd="5" destOrd="0" presId="urn:microsoft.com/office/officeart/2005/8/layout/vList5"/>
    <dgm:cxn modelId="{7CE83F59-9FF7-4B46-802A-1CD37EE66CB3}" type="presParOf" srcId="{88EF95E4-3FA9-4980-B5B9-14DB8D75950E}" destId="{8F5E9986-BF6B-487D-A6D8-446ECB94C10B}" srcOrd="6" destOrd="0" presId="urn:microsoft.com/office/officeart/2005/8/layout/vList5"/>
    <dgm:cxn modelId="{16348DCD-F1B7-480C-87BD-47D8CB85CA59}" type="presParOf" srcId="{8F5E9986-BF6B-487D-A6D8-446ECB94C10B}" destId="{BB40A840-1857-4770-B29C-E60FE6ED0E19}" srcOrd="0" destOrd="0" presId="urn:microsoft.com/office/officeart/2005/8/layout/vList5"/>
    <dgm:cxn modelId="{99ED7392-CD3C-42D6-84E2-271FD16B0155}" type="presParOf" srcId="{8F5E9986-BF6B-487D-A6D8-446ECB94C10B}" destId="{5C992384-E6AA-4B34-A9A2-DEF456CA77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F54407-F05A-4934-8845-73240903F002}" type="doc">
      <dgm:prSet loTypeId="urn:microsoft.com/office/officeart/2005/8/layout/hList1" loCatId="list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02FA75B9-E9CE-42E2-BE16-BF8940E30362}">
      <dgm:prSet phldrT="[Text]"/>
      <dgm:spPr/>
      <dgm:t>
        <a:bodyPr/>
        <a:lstStyle/>
        <a:p>
          <a:r>
            <a:rPr lang="en-GB" b="1" dirty="0" smtClean="0"/>
            <a:t>Te</a:t>
          </a:r>
          <a:r>
            <a:rPr lang="tr-TR" b="1" dirty="0" err="1" smtClean="0"/>
            <a:t>knik</a:t>
          </a:r>
          <a:endParaRPr lang="en-GB" b="1" dirty="0"/>
        </a:p>
      </dgm:t>
    </dgm:pt>
    <dgm:pt modelId="{C11DA279-2DC8-4F61-85A2-8D6DBA979A9A}" type="parTrans" cxnId="{2EB84389-3976-4010-90B9-7C7873A14DFD}">
      <dgm:prSet/>
      <dgm:spPr/>
      <dgm:t>
        <a:bodyPr/>
        <a:lstStyle/>
        <a:p>
          <a:endParaRPr lang="en-GB"/>
        </a:p>
      </dgm:t>
    </dgm:pt>
    <dgm:pt modelId="{026E7A32-2F03-4F54-A7CD-4D9A34C43B3F}" type="sibTrans" cxnId="{2EB84389-3976-4010-90B9-7C7873A14DFD}">
      <dgm:prSet/>
      <dgm:spPr/>
      <dgm:t>
        <a:bodyPr/>
        <a:lstStyle/>
        <a:p>
          <a:endParaRPr lang="en-GB"/>
        </a:p>
      </dgm:t>
    </dgm:pt>
    <dgm:pt modelId="{EA02D80D-89AF-4A0A-A07C-58EDBF58EFB7}">
      <dgm:prSet phldrT="[Text]"/>
      <dgm:spPr/>
      <dgm:t>
        <a:bodyPr/>
        <a:lstStyle/>
        <a:p>
          <a:r>
            <a:rPr lang="tr-TR" b="1" dirty="0" smtClean="0"/>
            <a:t>Yasal</a:t>
          </a:r>
          <a:r>
            <a:rPr lang="en-GB" b="1" dirty="0" smtClean="0"/>
            <a:t>/ </a:t>
          </a:r>
          <a:r>
            <a:rPr lang="tr-TR" b="1" dirty="0" smtClean="0"/>
            <a:t>Usule İlişkin</a:t>
          </a:r>
        </a:p>
      </dgm:t>
    </dgm:pt>
    <dgm:pt modelId="{89EE1E38-3B67-4BC1-B5B9-568B26410188}" type="parTrans" cxnId="{A5B70055-A65E-424A-A360-64AC1AC7F35D}">
      <dgm:prSet/>
      <dgm:spPr/>
      <dgm:t>
        <a:bodyPr/>
        <a:lstStyle/>
        <a:p>
          <a:endParaRPr lang="en-GB"/>
        </a:p>
      </dgm:t>
    </dgm:pt>
    <dgm:pt modelId="{A032D442-0CC6-4A39-A48D-CD23BF01AA3A}" type="sibTrans" cxnId="{A5B70055-A65E-424A-A360-64AC1AC7F35D}">
      <dgm:prSet/>
      <dgm:spPr/>
      <dgm:t>
        <a:bodyPr/>
        <a:lstStyle/>
        <a:p>
          <a:endParaRPr lang="en-GB"/>
        </a:p>
      </dgm:t>
    </dgm:pt>
    <dgm:pt modelId="{7CC594C4-9049-4115-ADDC-2C201F9CC02A}">
      <dgm:prSet phldrT="[Text]"/>
      <dgm:spPr/>
      <dgm:t>
        <a:bodyPr/>
        <a:lstStyle/>
        <a:p>
          <a:r>
            <a:rPr lang="tr-TR" b="1" dirty="0" smtClean="0"/>
            <a:t>Siyasi İrade</a:t>
          </a:r>
          <a:endParaRPr lang="en-GB" b="1" dirty="0"/>
        </a:p>
      </dgm:t>
    </dgm:pt>
    <dgm:pt modelId="{54FD781D-16EB-4C1D-B227-45A5F2C6186A}" type="parTrans" cxnId="{C3524476-8236-45F9-A6A1-BD67F4DEFA1E}">
      <dgm:prSet/>
      <dgm:spPr/>
      <dgm:t>
        <a:bodyPr/>
        <a:lstStyle/>
        <a:p>
          <a:endParaRPr lang="en-GB"/>
        </a:p>
      </dgm:t>
    </dgm:pt>
    <dgm:pt modelId="{4CEEC2C7-7491-4DC1-B876-954F0C1D9546}" type="sibTrans" cxnId="{C3524476-8236-45F9-A6A1-BD67F4DEFA1E}">
      <dgm:prSet/>
      <dgm:spPr/>
      <dgm:t>
        <a:bodyPr/>
        <a:lstStyle/>
        <a:p>
          <a:endParaRPr lang="en-GB"/>
        </a:p>
      </dgm:t>
    </dgm:pt>
    <dgm:pt modelId="{0F2C154D-D0F3-499E-828E-9EC59A878219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İçeriği çetrefilli bir alan</a:t>
          </a:r>
          <a:endParaRPr lang="en-GB" dirty="0"/>
        </a:p>
      </dgm:t>
    </dgm:pt>
    <dgm:pt modelId="{FDA7D5A2-F707-48A7-B446-A27F862FF496}" type="parTrans" cxnId="{2F171B70-8633-42F0-A274-4D097E03BD62}">
      <dgm:prSet/>
      <dgm:spPr/>
      <dgm:t>
        <a:bodyPr/>
        <a:lstStyle/>
        <a:p>
          <a:endParaRPr lang="en-GB"/>
        </a:p>
      </dgm:t>
    </dgm:pt>
    <dgm:pt modelId="{370BC984-DD68-4431-8C78-D4137C337190}" type="sibTrans" cxnId="{2F171B70-8633-42F0-A274-4D097E03BD62}">
      <dgm:prSet/>
      <dgm:spPr/>
      <dgm:t>
        <a:bodyPr/>
        <a:lstStyle/>
        <a:p>
          <a:endParaRPr lang="en-GB"/>
        </a:p>
      </dgm:t>
    </dgm:pt>
    <dgm:pt modelId="{8A3C660A-BC6B-4606-9580-ED9011824F17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Parlamento dahilinde </a:t>
          </a:r>
          <a:r>
            <a:rPr lang="tr-TR" dirty="0" err="1" smtClean="0"/>
            <a:t>olluk</a:t>
          </a:r>
          <a:r>
            <a:rPr lang="tr-TR" dirty="0" smtClean="0"/>
            <a:t> </a:t>
          </a:r>
          <a:r>
            <a:rPr lang="tr-TR" dirty="0" smtClean="0"/>
            <a:t>uzmanlığı eksikliği</a:t>
          </a:r>
          <a:endParaRPr lang="en-GB" dirty="0"/>
        </a:p>
      </dgm:t>
    </dgm:pt>
    <dgm:pt modelId="{7901B1C5-D784-477F-AE61-DEF55636FD04}" type="parTrans" cxnId="{FC7B8139-0755-4675-8AD9-C25A087EE8AB}">
      <dgm:prSet/>
      <dgm:spPr/>
      <dgm:t>
        <a:bodyPr/>
        <a:lstStyle/>
        <a:p>
          <a:endParaRPr lang="en-GB"/>
        </a:p>
      </dgm:t>
    </dgm:pt>
    <dgm:pt modelId="{904F33EB-39AA-4580-BF0D-4E3A77181B76}" type="sibTrans" cxnId="{FC7B8139-0755-4675-8AD9-C25A087EE8AB}">
      <dgm:prSet/>
      <dgm:spPr/>
      <dgm:t>
        <a:bodyPr/>
        <a:lstStyle/>
        <a:p>
          <a:endParaRPr lang="en-GB"/>
        </a:p>
      </dgm:t>
    </dgm:pt>
    <dgm:pt modelId="{2033CD2D-059F-412D-9308-DE845BCBA2F0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en-GB" dirty="0"/>
        </a:p>
      </dgm:t>
    </dgm:pt>
    <dgm:pt modelId="{E6473C41-B12B-4760-8458-5BF5FF5EE74F}" type="parTrans" cxnId="{24232EAB-51F3-4A10-B1B6-76BD87C3E674}">
      <dgm:prSet/>
      <dgm:spPr/>
      <dgm:t>
        <a:bodyPr/>
        <a:lstStyle/>
        <a:p>
          <a:endParaRPr lang="en-GB"/>
        </a:p>
      </dgm:t>
    </dgm:pt>
    <dgm:pt modelId="{5A7BBA05-9BB0-499D-A010-A406357A8626}" type="sibTrans" cxnId="{24232EAB-51F3-4A10-B1B6-76BD87C3E674}">
      <dgm:prSet/>
      <dgm:spPr/>
      <dgm:t>
        <a:bodyPr/>
        <a:lstStyle/>
        <a:p>
          <a:endParaRPr lang="en-GB"/>
        </a:p>
      </dgm:t>
    </dgm:pt>
    <dgm:pt modelId="{D1138028-BE7A-4C0B-BB9F-1F4FBF04AF08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Kolluğun karmaşık kurumsal yapısı</a:t>
          </a:r>
          <a:endParaRPr lang="en-GB" dirty="0"/>
        </a:p>
      </dgm:t>
    </dgm:pt>
    <dgm:pt modelId="{9C0FEE01-A3C6-4A0E-A41C-A70537348A94}" type="parTrans" cxnId="{45FF116D-894B-44A4-B3D9-BB24E170F3C9}">
      <dgm:prSet/>
      <dgm:spPr/>
      <dgm:t>
        <a:bodyPr/>
        <a:lstStyle/>
        <a:p>
          <a:endParaRPr lang="en-GB"/>
        </a:p>
      </dgm:t>
    </dgm:pt>
    <dgm:pt modelId="{BAA37207-823E-4D95-A4D0-F23156B61B10}" type="sibTrans" cxnId="{45FF116D-894B-44A4-B3D9-BB24E170F3C9}">
      <dgm:prSet/>
      <dgm:spPr/>
      <dgm:t>
        <a:bodyPr/>
        <a:lstStyle/>
        <a:p>
          <a:endParaRPr lang="en-GB"/>
        </a:p>
      </dgm:t>
    </dgm:pt>
    <dgm:pt modelId="{0A01BD5F-E9F3-4C04-BE02-7624651D0DE2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dirty="0" smtClean="0"/>
            <a:t>Parlamento dahilinde bütçe uzmanlığı eksikliği</a:t>
          </a:r>
          <a:endParaRPr lang="en-GB" dirty="0"/>
        </a:p>
      </dgm:t>
    </dgm:pt>
    <dgm:pt modelId="{C1648681-C703-47E6-9C1B-AFE07128B912}" type="parTrans" cxnId="{BDF6DF38-7139-420D-87AE-BF531B284D24}">
      <dgm:prSet/>
      <dgm:spPr/>
      <dgm:t>
        <a:bodyPr/>
        <a:lstStyle/>
        <a:p>
          <a:endParaRPr lang="en-GB"/>
        </a:p>
      </dgm:t>
    </dgm:pt>
    <dgm:pt modelId="{B8B107C2-DCA6-482A-BBEC-FF9DF4F92BBD}" type="sibTrans" cxnId="{BDF6DF38-7139-420D-87AE-BF531B284D24}">
      <dgm:prSet/>
      <dgm:spPr/>
      <dgm:t>
        <a:bodyPr/>
        <a:lstStyle/>
        <a:p>
          <a:endParaRPr lang="en-GB"/>
        </a:p>
      </dgm:t>
    </dgm:pt>
    <dgm:pt modelId="{0EEA9468-EDB1-445D-8403-6BB05A36E613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dirty="0" smtClean="0"/>
            <a:t>Bilgi edinmede zorluklar</a:t>
          </a:r>
          <a:endParaRPr lang="en-GB" dirty="0"/>
        </a:p>
      </dgm:t>
    </dgm:pt>
    <dgm:pt modelId="{4A818F4A-72A5-4C61-B8E3-652328609C6F}" type="parTrans" cxnId="{D96B4408-40C2-4023-A54B-02B413A3616D}">
      <dgm:prSet/>
      <dgm:spPr/>
      <dgm:t>
        <a:bodyPr/>
        <a:lstStyle/>
        <a:p>
          <a:endParaRPr lang="en-GB"/>
        </a:p>
      </dgm:t>
    </dgm:pt>
    <dgm:pt modelId="{6AFFC6C9-0496-43EA-8628-21AEA5FEB480}" type="sibTrans" cxnId="{D96B4408-40C2-4023-A54B-02B413A3616D}">
      <dgm:prSet/>
      <dgm:spPr/>
      <dgm:t>
        <a:bodyPr/>
        <a:lstStyle/>
        <a:p>
          <a:endParaRPr lang="en-GB"/>
        </a:p>
      </dgm:t>
    </dgm:pt>
    <dgm:pt modelId="{E4B339D4-9FE1-460E-89F8-C25CBDAD572B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dirty="0" smtClean="0"/>
            <a:t>Tanık çağırma ve kanıt edinme  yetkisi</a:t>
          </a:r>
          <a:endParaRPr lang="en-GB" dirty="0"/>
        </a:p>
      </dgm:t>
    </dgm:pt>
    <dgm:pt modelId="{3005B7B8-BA07-4979-88CE-67CEBCB73CED}" type="parTrans" cxnId="{2C1F45CB-3551-48C2-9B15-4847B376EC0C}">
      <dgm:prSet/>
      <dgm:spPr/>
      <dgm:t>
        <a:bodyPr/>
        <a:lstStyle/>
        <a:p>
          <a:endParaRPr lang="en-GB"/>
        </a:p>
      </dgm:t>
    </dgm:pt>
    <dgm:pt modelId="{005B9B2D-3A1E-476D-89F2-429DFC0B33BA}" type="sibTrans" cxnId="{2C1F45CB-3551-48C2-9B15-4847B376EC0C}">
      <dgm:prSet/>
      <dgm:spPr/>
      <dgm:t>
        <a:bodyPr/>
        <a:lstStyle/>
        <a:p>
          <a:endParaRPr lang="en-GB"/>
        </a:p>
      </dgm:t>
    </dgm:pt>
    <dgm:pt modelId="{A5016538-FB98-4845-88B7-2842B5D98FFF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dirty="0" smtClean="0"/>
            <a:t>Gözetime tabi olanlar tarafından sağlanan bilgiler</a:t>
          </a:r>
          <a:endParaRPr lang="en-GB" dirty="0"/>
        </a:p>
      </dgm:t>
    </dgm:pt>
    <dgm:pt modelId="{C1DD4E60-D2CD-499E-AD1B-37E1BD615DBF}" type="parTrans" cxnId="{664F8EAD-C3EB-4D18-A1DA-6D72708CE036}">
      <dgm:prSet/>
      <dgm:spPr/>
      <dgm:t>
        <a:bodyPr/>
        <a:lstStyle/>
        <a:p>
          <a:endParaRPr lang="en-GB"/>
        </a:p>
      </dgm:t>
    </dgm:pt>
    <dgm:pt modelId="{41FDF87E-5DF1-409C-B72D-363124F56A97}" type="sibTrans" cxnId="{664F8EAD-C3EB-4D18-A1DA-6D72708CE036}">
      <dgm:prSet/>
      <dgm:spPr/>
      <dgm:t>
        <a:bodyPr/>
        <a:lstStyle/>
        <a:p>
          <a:endParaRPr lang="en-GB"/>
        </a:p>
      </dgm:t>
    </dgm:pt>
    <dgm:pt modelId="{F592569E-04DE-4B39-88FA-C92EFC906DD0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dirty="0" smtClean="0"/>
            <a:t>Gizlilik Kanunları ve Kültürü</a:t>
          </a:r>
          <a:endParaRPr lang="en-GB" dirty="0"/>
        </a:p>
      </dgm:t>
    </dgm:pt>
    <dgm:pt modelId="{EE7EF8E1-BE96-4051-BB32-971FC84B50C5}" type="parTrans" cxnId="{F52B14E0-7220-44C2-AE17-3CF6429B86A6}">
      <dgm:prSet/>
      <dgm:spPr/>
      <dgm:t>
        <a:bodyPr/>
        <a:lstStyle/>
        <a:p>
          <a:endParaRPr lang="en-GB"/>
        </a:p>
      </dgm:t>
    </dgm:pt>
    <dgm:pt modelId="{CC3F7EB0-576A-4FAB-B27F-E3017A87651D}" type="sibTrans" cxnId="{F52B14E0-7220-44C2-AE17-3CF6429B86A6}">
      <dgm:prSet/>
      <dgm:spPr/>
      <dgm:t>
        <a:bodyPr/>
        <a:lstStyle/>
        <a:p>
          <a:endParaRPr lang="en-GB"/>
        </a:p>
      </dgm:t>
    </dgm:pt>
    <dgm:pt modelId="{72128ACC-FF07-4E1E-96FD-18B82722FD5A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dirty="0" smtClean="0"/>
            <a:t>P</a:t>
          </a:r>
          <a:r>
            <a:rPr lang="tr-TR" dirty="0" err="1" smtClean="0"/>
            <a:t>arti</a:t>
          </a:r>
          <a:r>
            <a:rPr lang="tr-TR" dirty="0" smtClean="0"/>
            <a:t> içi disiplin</a:t>
          </a:r>
          <a:endParaRPr lang="en-GB" dirty="0"/>
        </a:p>
      </dgm:t>
    </dgm:pt>
    <dgm:pt modelId="{50CD55D9-8485-435F-A70E-E9626B830307}" type="parTrans" cxnId="{2FEE1FF1-0BEE-43DE-A650-E3E984BCD195}">
      <dgm:prSet/>
      <dgm:spPr/>
      <dgm:t>
        <a:bodyPr/>
        <a:lstStyle/>
        <a:p>
          <a:endParaRPr lang="en-GB"/>
        </a:p>
      </dgm:t>
    </dgm:pt>
    <dgm:pt modelId="{9314E1D8-77EF-4C0C-9694-4E97D5BFFC14}" type="sibTrans" cxnId="{2FEE1FF1-0BEE-43DE-A650-E3E984BCD195}">
      <dgm:prSet/>
      <dgm:spPr/>
      <dgm:t>
        <a:bodyPr/>
        <a:lstStyle/>
        <a:p>
          <a:endParaRPr lang="en-GB"/>
        </a:p>
      </dgm:t>
    </dgm:pt>
    <dgm:pt modelId="{53981604-DEF9-42B9-9EEA-7B383CAED5EA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tr-TR" dirty="0" smtClean="0"/>
            <a:t>Gözetimin, </a:t>
          </a:r>
          <a:r>
            <a:rPr lang="tr-TR" dirty="0" smtClean="0"/>
            <a:t>gözde kamu görevlilerinin eleştirisi olarak algılanması</a:t>
          </a:r>
          <a:endParaRPr lang="en-GB" dirty="0"/>
        </a:p>
      </dgm:t>
    </dgm:pt>
    <dgm:pt modelId="{52EEE9F3-F983-4B6A-96D0-963727CD1D51}" type="parTrans" cxnId="{E8BCBBD8-1D9D-4509-8F2B-4C977A1E2F1C}">
      <dgm:prSet/>
      <dgm:spPr/>
      <dgm:t>
        <a:bodyPr/>
        <a:lstStyle/>
        <a:p>
          <a:endParaRPr lang="en-GB"/>
        </a:p>
      </dgm:t>
    </dgm:pt>
    <dgm:pt modelId="{B8A40A7D-667B-4008-A583-FC85C006E424}" type="sibTrans" cxnId="{E8BCBBD8-1D9D-4509-8F2B-4C977A1E2F1C}">
      <dgm:prSet/>
      <dgm:spPr/>
      <dgm:t>
        <a:bodyPr/>
        <a:lstStyle/>
        <a:p>
          <a:endParaRPr lang="en-GB"/>
        </a:p>
      </dgm:t>
    </dgm:pt>
    <dgm:pt modelId="{C643196A-4F08-456D-888B-8451B6E49AC9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tr-TR" dirty="0" smtClean="0"/>
            <a:t>Vatandaşların Sağlık, Eğitim, İstihdam vb. alanlara </a:t>
          </a:r>
          <a:r>
            <a:rPr lang="tr-TR" dirty="0" smtClean="0"/>
            <a:t>kıyasla güvenlik konusuna daha az ilgi duyması</a:t>
          </a:r>
          <a:endParaRPr lang="en-GB" dirty="0"/>
        </a:p>
      </dgm:t>
    </dgm:pt>
    <dgm:pt modelId="{98A737B3-767E-41FA-B3D1-2DBF4D74A35D}" type="parTrans" cxnId="{FE58EB47-C423-473F-ABA4-F05D6848A645}">
      <dgm:prSet/>
      <dgm:spPr/>
      <dgm:t>
        <a:bodyPr/>
        <a:lstStyle/>
        <a:p>
          <a:endParaRPr lang="en-GB"/>
        </a:p>
      </dgm:t>
    </dgm:pt>
    <dgm:pt modelId="{63DBA7D5-B148-4531-967F-46720A15CD9D}" type="sibTrans" cxnId="{FE58EB47-C423-473F-ABA4-F05D6848A645}">
      <dgm:prSet/>
      <dgm:spPr/>
      <dgm:t>
        <a:bodyPr/>
        <a:lstStyle/>
        <a:p>
          <a:endParaRPr lang="en-GB"/>
        </a:p>
      </dgm:t>
    </dgm:pt>
    <dgm:pt modelId="{66002034-4B20-4045-A1ED-57D962EDE52C}" type="pres">
      <dgm:prSet presAssocID="{48F54407-F05A-4934-8845-73240903F0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3476560-57FE-458C-A2E9-1022C20E970D}" type="pres">
      <dgm:prSet presAssocID="{02FA75B9-E9CE-42E2-BE16-BF8940E30362}" presName="composite" presStyleCnt="0"/>
      <dgm:spPr/>
      <dgm:t>
        <a:bodyPr/>
        <a:lstStyle/>
        <a:p>
          <a:endParaRPr lang="en-GB"/>
        </a:p>
      </dgm:t>
    </dgm:pt>
    <dgm:pt modelId="{E7575997-DCF0-4640-9FB8-E203ABC07F93}" type="pres">
      <dgm:prSet presAssocID="{02FA75B9-E9CE-42E2-BE16-BF8940E3036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2F2F18-50B1-442C-B38B-0C08B35D47FB}" type="pres">
      <dgm:prSet presAssocID="{02FA75B9-E9CE-42E2-BE16-BF8940E3036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C06F71-1B94-4C3B-B60F-1D3F20F863B0}" type="pres">
      <dgm:prSet presAssocID="{026E7A32-2F03-4F54-A7CD-4D9A34C43B3F}" presName="space" presStyleCnt="0"/>
      <dgm:spPr/>
      <dgm:t>
        <a:bodyPr/>
        <a:lstStyle/>
        <a:p>
          <a:endParaRPr lang="en-GB"/>
        </a:p>
      </dgm:t>
    </dgm:pt>
    <dgm:pt modelId="{15C47205-2DD9-4DEB-929C-ACB4D69D48BB}" type="pres">
      <dgm:prSet presAssocID="{EA02D80D-89AF-4A0A-A07C-58EDBF58EFB7}" presName="composite" presStyleCnt="0"/>
      <dgm:spPr/>
      <dgm:t>
        <a:bodyPr/>
        <a:lstStyle/>
        <a:p>
          <a:endParaRPr lang="en-GB"/>
        </a:p>
      </dgm:t>
    </dgm:pt>
    <dgm:pt modelId="{1AB969CA-4C96-40E9-95B9-2BE982EE1106}" type="pres">
      <dgm:prSet presAssocID="{EA02D80D-89AF-4A0A-A07C-58EDBF58EFB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760C5F-EA98-4D5B-8830-2B6497F0D10E}" type="pres">
      <dgm:prSet presAssocID="{EA02D80D-89AF-4A0A-A07C-58EDBF58EFB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E7B017-B6AF-464D-9D4D-9EAAC1657045}" type="pres">
      <dgm:prSet presAssocID="{A032D442-0CC6-4A39-A48D-CD23BF01AA3A}" presName="space" presStyleCnt="0"/>
      <dgm:spPr/>
      <dgm:t>
        <a:bodyPr/>
        <a:lstStyle/>
        <a:p>
          <a:endParaRPr lang="en-GB"/>
        </a:p>
      </dgm:t>
    </dgm:pt>
    <dgm:pt modelId="{A41C67F8-7C7C-49CD-B802-D0686DE9C846}" type="pres">
      <dgm:prSet presAssocID="{7CC594C4-9049-4115-ADDC-2C201F9CC02A}" presName="composite" presStyleCnt="0"/>
      <dgm:spPr/>
      <dgm:t>
        <a:bodyPr/>
        <a:lstStyle/>
        <a:p>
          <a:endParaRPr lang="en-GB"/>
        </a:p>
      </dgm:t>
    </dgm:pt>
    <dgm:pt modelId="{23BDE59D-105D-445A-98DD-66E0C90A84B8}" type="pres">
      <dgm:prSet presAssocID="{7CC594C4-9049-4115-ADDC-2C201F9CC02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242847-F292-4C4B-B170-079733001EAF}" type="pres">
      <dgm:prSet presAssocID="{7CC594C4-9049-4115-ADDC-2C201F9CC02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9D6F126-B81E-412B-AB23-C3C0D66A433C}" type="presOf" srcId="{E4B339D4-9FE1-460E-89F8-C25CBDAD572B}" destId="{C6760C5F-EA98-4D5B-8830-2B6497F0D10E}" srcOrd="0" destOrd="2" presId="urn:microsoft.com/office/officeart/2005/8/layout/hList1"/>
    <dgm:cxn modelId="{E7CE72B4-DAC1-4E3F-AF6F-3F88BDC75CD5}" type="presOf" srcId="{53981604-DEF9-42B9-9EEA-7B383CAED5EA}" destId="{A9242847-F292-4C4B-B170-079733001EAF}" srcOrd="0" destOrd="1" presId="urn:microsoft.com/office/officeart/2005/8/layout/hList1"/>
    <dgm:cxn modelId="{1AD5828A-2875-4285-8B51-606C36034569}" type="presOf" srcId="{C643196A-4F08-456D-888B-8451B6E49AC9}" destId="{A9242847-F292-4C4B-B170-079733001EAF}" srcOrd="0" destOrd="2" presId="urn:microsoft.com/office/officeart/2005/8/layout/hList1"/>
    <dgm:cxn modelId="{1B3BC276-82EE-4262-B65C-E3F5D0A2AF9D}" type="presOf" srcId="{A5016538-FB98-4845-88B7-2842B5D98FFF}" destId="{C6760C5F-EA98-4D5B-8830-2B6497F0D10E}" srcOrd="0" destOrd="1" presId="urn:microsoft.com/office/officeart/2005/8/layout/hList1"/>
    <dgm:cxn modelId="{2C1F45CB-3551-48C2-9B15-4847B376EC0C}" srcId="{EA02D80D-89AF-4A0A-A07C-58EDBF58EFB7}" destId="{E4B339D4-9FE1-460E-89F8-C25CBDAD572B}" srcOrd="2" destOrd="0" parTransId="{3005B7B8-BA07-4979-88CE-67CEBCB73CED}" sibTransId="{005B9B2D-3A1E-476D-89F2-429DFC0B33BA}"/>
    <dgm:cxn modelId="{A5B70055-A65E-424A-A360-64AC1AC7F35D}" srcId="{48F54407-F05A-4934-8845-73240903F002}" destId="{EA02D80D-89AF-4A0A-A07C-58EDBF58EFB7}" srcOrd="1" destOrd="0" parTransId="{89EE1E38-3B67-4BC1-B5B9-568B26410188}" sibTransId="{A032D442-0CC6-4A39-A48D-CD23BF01AA3A}"/>
    <dgm:cxn modelId="{4F064C2C-EB6C-49D8-B50A-1B6FFD298C34}" type="presOf" srcId="{8A3C660A-BC6B-4606-9580-ED9011824F17}" destId="{D62F2F18-50B1-442C-B38B-0C08B35D47FB}" srcOrd="0" destOrd="2" presId="urn:microsoft.com/office/officeart/2005/8/layout/hList1"/>
    <dgm:cxn modelId="{24232EAB-51F3-4A10-B1B6-76BD87C3E674}" srcId="{02FA75B9-E9CE-42E2-BE16-BF8940E30362}" destId="{2033CD2D-059F-412D-9308-DE845BCBA2F0}" srcOrd="4" destOrd="0" parTransId="{E6473C41-B12B-4760-8458-5BF5FF5EE74F}" sibTransId="{5A7BBA05-9BB0-499D-A010-A406357A8626}"/>
    <dgm:cxn modelId="{AD2591FF-8697-4B74-9714-76DD041770FC}" type="presOf" srcId="{0EEA9468-EDB1-445D-8403-6BB05A36E613}" destId="{C6760C5F-EA98-4D5B-8830-2B6497F0D10E}" srcOrd="0" destOrd="0" presId="urn:microsoft.com/office/officeart/2005/8/layout/hList1"/>
    <dgm:cxn modelId="{2FEE1FF1-0BEE-43DE-A650-E3E984BCD195}" srcId="{7CC594C4-9049-4115-ADDC-2C201F9CC02A}" destId="{72128ACC-FF07-4E1E-96FD-18B82722FD5A}" srcOrd="0" destOrd="0" parTransId="{50CD55D9-8485-435F-A70E-E9626B830307}" sibTransId="{9314E1D8-77EF-4C0C-9694-4E97D5BFFC14}"/>
    <dgm:cxn modelId="{6641DC75-AA32-4044-9336-A7EFE345270B}" type="presOf" srcId="{2033CD2D-059F-412D-9308-DE845BCBA2F0}" destId="{D62F2F18-50B1-442C-B38B-0C08B35D47FB}" srcOrd="0" destOrd="4" presId="urn:microsoft.com/office/officeart/2005/8/layout/hList1"/>
    <dgm:cxn modelId="{2FA9946C-44C5-405B-9AB8-39BD028D4966}" type="presOf" srcId="{EA02D80D-89AF-4A0A-A07C-58EDBF58EFB7}" destId="{1AB969CA-4C96-40E9-95B9-2BE982EE1106}" srcOrd="0" destOrd="0" presId="urn:microsoft.com/office/officeart/2005/8/layout/hList1"/>
    <dgm:cxn modelId="{D96B4408-40C2-4023-A54B-02B413A3616D}" srcId="{EA02D80D-89AF-4A0A-A07C-58EDBF58EFB7}" destId="{0EEA9468-EDB1-445D-8403-6BB05A36E613}" srcOrd="0" destOrd="0" parTransId="{4A818F4A-72A5-4C61-B8E3-652328609C6F}" sibTransId="{6AFFC6C9-0496-43EA-8628-21AEA5FEB480}"/>
    <dgm:cxn modelId="{2EB84389-3976-4010-90B9-7C7873A14DFD}" srcId="{48F54407-F05A-4934-8845-73240903F002}" destId="{02FA75B9-E9CE-42E2-BE16-BF8940E30362}" srcOrd="0" destOrd="0" parTransId="{C11DA279-2DC8-4F61-85A2-8D6DBA979A9A}" sibTransId="{026E7A32-2F03-4F54-A7CD-4D9A34C43B3F}"/>
    <dgm:cxn modelId="{45FF116D-894B-44A4-B3D9-BB24E170F3C9}" srcId="{02FA75B9-E9CE-42E2-BE16-BF8940E30362}" destId="{D1138028-BE7A-4C0B-BB9F-1F4FBF04AF08}" srcOrd="1" destOrd="0" parTransId="{9C0FEE01-A3C6-4A0E-A41C-A70537348A94}" sibTransId="{BAA37207-823E-4D95-A4D0-F23156B61B10}"/>
    <dgm:cxn modelId="{BDF6DF38-7139-420D-87AE-BF531B284D24}" srcId="{02FA75B9-E9CE-42E2-BE16-BF8940E30362}" destId="{0A01BD5F-E9F3-4C04-BE02-7624651D0DE2}" srcOrd="3" destOrd="0" parTransId="{C1648681-C703-47E6-9C1B-AFE07128B912}" sibTransId="{B8B107C2-DCA6-482A-BBEC-FF9DF4F92BBD}"/>
    <dgm:cxn modelId="{E8BCBBD8-1D9D-4509-8F2B-4C977A1E2F1C}" srcId="{7CC594C4-9049-4115-ADDC-2C201F9CC02A}" destId="{53981604-DEF9-42B9-9EEA-7B383CAED5EA}" srcOrd="1" destOrd="0" parTransId="{52EEE9F3-F983-4B6A-96D0-963727CD1D51}" sibTransId="{B8A40A7D-667B-4008-A583-FC85C006E424}"/>
    <dgm:cxn modelId="{FE58EB47-C423-473F-ABA4-F05D6848A645}" srcId="{7CC594C4-9049-4115-ADDC-2C201F9CC02A}" destId="{C643196A-4F08-456D-888B-8451B6E49AC9}" srcOrd="2" destOrd="0" parTransId="{98A737B3-767E-41FA-B3D1-2DBF4D74A35D}" sibTransId="{63DBA7D5-B148-4531-967F-46720A15CD9D}"/>
    <dgm:cxn modelId="{FEB4A525-41D3-4DAE-86B3-B7277701099B}" type="presOf" srcId="{72128ACC-FF07-4E1E-96FD-18B82722FD5A}" destId="{A9242847-F292-4C4B-B170-079733001EAF}" srcOrd="0" destOrd="0" presId="urn:microsoft.com/office/officeart/2005/8/layout/hList1"/>
    <dgm:cxn modelId="{2C73D8E1-9696-4C8B-A349-B1BAE37B3CE8}" type="presOf" srcId="{D1138028-BE7A-4C0B-BB9F-1F4FBF04AF08}" destId="{D62F2F18-50B1-442C-B38B-0C08B35D47FB}" srcOrd="0" destOrd="1" presId="urn:microsoft.com/office/officeart/2005/8/layout/hList1"/>
    <dgm:cxn modelId="{F52B14E0-7220-44C2-AE17-3CF6429B86A6}" srcId="{EA02D80D-89AF-4A0A-A07C-58EDBF58EFB7}" destId="{F592569E-04DE-4B39-88FA-C92EFC906DD0}" srcOrd="3" destOrd="0" parTransId="{EE7EF8E1-BE96-4051-BB32-971FC84B50C5}" sibTransId="{CC3F7EB0-576A-4FAB-B27F-E3017A87651D}"/>
    <dgm:cxn modelId="{253B27A9-0907-4EA7-8BA2-2B99CFB85BE4}" type="presOf" srcId="{F592569E-04DE-4B39-88FA-C92EFC906DD0}" destId="{C6760C5F-EA98-4D5B-8830-2B6497F0D10E}" srcOrd="0" destOrd="3" presId="urn:microsoft.com/office/officeart/2005/8/layout/hList1"/>
    <dgm:cxn modelId="{2F171B70-8633-42F0-A274-4D097E03BD62}" srcId="{02FA75B9-E9CE-42E2-BE16-BF8940E30362}" destId="{0F2C154D-D0F3-499E-828E-9EC59A878219}" srcOrd="0" destOrd="0" parTransId="{FDA7D5A2-F707-48A7-B446-A27F862FF496}" sibTransId="{370BC984-DD68-4431-8C78-D4137C337190}"/>
    <dgm:cxn modelId="{664F8EAD-C3EB-4D18-A1DA-6D72708CE036}" srcId="{EA02D80D-89AF-4A0A-A07C-58EDBF58EFB7}" destId="{A5016538-FB98-4845-88B7-2842B5D98FFF}" srcOrd="1" destOrd="0" parTransId="{C1DD4E60-D2CD-499E-AD1B-37E1BD615DBF}" sibTransId="{41FDF87E-5DF1-409C-B72D-363124F56A97}"/>
    <dgm:cxn modelId="{FF8AF955-B6CB-4C0B-A0D7-795681DDBE62}" type="presOf" srcId="{7CC594C4-9049-4115-ADDC-2C201F9CC02A}" destId="{23BDE59D-105D-445A-98DD-66E0C90A84B8}" srcOrd="0" destOrd="0" presId="urn:microsoft.com/office/officeart/2005/8/layout/hList1"/>
    <dgm:cxn modelId="{F6CA6A4B-063B-458A-B134-038E98FE8523}" type="presOf" srcId="{02FA75B9-E9CE-42E2-BE16-BF8940E30362}" destId="{E7575997-DCF0-4640-9FB8-E203ABC07F93}" srcOrd="0" destOrd="0" presId="urn:microsoft.com/office/officeart/2005/8/layout/hList1"/>
    <dgm:cxn modelId="{7DE79369-E543-43AA-B6FF-DE87A46B0223}" type="presOf" srcId="{0F2C154D-D0F3-499E-828E-9EC59A878219}" destId="{D62F2F18-50B1-442C-B38B-0C08B35D47FB}" srcOrd="0" destOrd="0" presId="urn:microsoft.com/office/officeart/2005/8/layout/hList1"/>
    <dgm:cxn modelId="{FC7B8139-0755-4675-8AD9-C25A087EE8AB}" srcId="{02FA75B9-E9CE-42E2-BE16-BF8940E30362}" destId="{8A3C660A-BC6B-4606-9580-ED9011824F17}" srcOrd="2" destOrd="0" parTransId="{7901B1C5-D784-477F-AE61-DEF55636FD04}" sibTransId="{904F33EB-39AA-4580-BF0D-4E3A77181B76}"/>
    <dgm:cxn modelId="{F17D8666-817E-47A9-BE4C-53335D63008C}" type="presOf" srcId="{48F54407-F05A-4934-8845-73240903F002}" destId="{66002034-4B20-4045-A1ED-57D962EDE52C}" srcOrd="0" destOrd="0" presId="urn:microsoft.com/office/officeart/2005/8/layout/hList1"/>
    <dgm:cxn modelId="{C3524476-8236-45F9-A6A1-BD67F4DEFA1E}" srcId="{48F54407-F05A-4934-8845-73240903F002}" destId="{7CC594C4-9049-4115-ADDC-2C201F9CC02A}" srcOrd="2" destOrd="0" parTransId="{54FD781D-16EB-4C1D-B227-45A5F2C6186A}" sibTransId="{4CEEC2C7-7491-4DC1-B876-954F0C1D9546}"/>
    <dgm:cxn modelId="{0E1E8784-44F4-4742-A507-403A1E5ACC05}" type="presOf" srcId="{0A01BD5F-E9F3-4C04-BE02-7624651D0DE2}" destId="{D62F2F18-50B1-442C-B38B-0C08B35D47FB}" srcOrd="0" destOrd="3" presId="urn:microsoft.com/office/officeart/2005/8/layout/hList1"/>
    <dgm:cxn modelId="{69412357-300C-4B36-B4DA-3DD523612165}" type="presParOf" srcId="{66002034-4B20-4045-A1ED-57D962EDE52C}" destId="{93476560-57FE-458C-A2E9-1022C20E970D}" srcOrd="0" destOrd="0" presId="urn:microsoft.com/office/officeart/2005/8/layout/hList1"/>
    <dgm:cxn modelId="{EEC4C4DC-904F-4FE0-88A1-0AF4E1602149}" type="presParOf" srcId="{93476560-57FE-458C-A2E9-1022C20E970D}" destId="{E7575997-DCF0-4640-9FB8-E203ABC07F93}" srcOrd="0" destOrd="0" presId="urn:microsoft.com/office/officeart/2005/8/layout/hList1"/>
    <dgm:cxn modelId="{9948FE3D-D898-4FB6-BEFC-16A783D77D17}" type="presParOf" srcId="{93476560-57FE-458C-A2E9-1022C20E970D}" destId="{D62F2F18-50B1-442C-B38B-0C08B35D47FB}" srcOrd="1" destOrd="0" presId="urn:microsoft.com/office/officeart/2005/8/layout/hList1"/>
    <dgm:cxn modelId="{E21C08EB-2A2B-459D-9FED-8E7619DAAA7F}" type="presParOf" srcId="{66002034-4B20-4045-A1ED-57D962EDE52C}" destId="{ADC06F71-1B94-4C3B-B60F-1D3F20F863B0}" srcOrd="1" destOrd="0" presId="urn:microsoft.com/office/officeart/2005/8/layout/hList1"/>
    <dgm:cxn modelId="{67A3076E-1264-484D-A868-3CBF197CF990}" type="presParOf" srcId="{66002034-4B20-4045-A1ED-57D962EDE52C}" destId="{15C47205-2DD9-4DEB-929C-ACB4D69D48BB}" srcOrd="2" destOrd="0" presId="urn:microsoft.com/office/officeart/2005/8/layout/hList1"/>
    <dgm:cxn modelId="{F02E1713-B881-4D44-8A25-3E04816A297C}" type="presParOf" srcId="{15C47205-2DD9-4DEB-929C-ACB4D69D48BB}" destId="{1AB969CA-4C96-40E9-95B9-2BE982EE1106}" srcOrd="0" destOrd="0" presId="urn:microsoft.com/office/officeart/2005/8/layout/hList1"/>
    <dgm:cxn modelId="{C0B07834-D83B-443E-B328-C24057611201}" type="presParOf" srcId="{15C47205-2DD9-4DEB-929C-ACB4D69D48BB}" destId="{C6760C5F-EA98-4D5B-8830-2B6497F0D10E}" srcOrd="1" destOrd="0" presId="urn:microsoft.com/office/officeart/2005/8/layout/hList1"/>
    <dgm:cxn modelId="{4AAC35A9-3BBB-452E-B1A8-FA24A51C5538}" type="presParOf" srcId="{66002034-4B20-4045-A1ED-57D962EDE52C}" destId="{19E7B017-B6AF-464D-9D4D-9EAAC1657045}" srcOrd="3" destOrd="0" presId="urn:microsoft.com/office/officeart/2005/8/layout/hList1"/>
    <dgm:cxn modelId="{8FBB92E1-8F8E-4C59-ADDC-D0FA94D392D8}" type="presParOf" srcId="{66002034-4B20-4045-A1ED-57D962EDE52C}" destId="{A41C67F8-7C7C-49CD-B802-D0686DE9C846}" srcOrd="4" destOrd="0" presId="urn:microsoft.com/office/officeart/2005/8/layout/hList1"/>
    <dgm:cxn modelId="{FCF46261-C05B-46B4-B346-58A69443783F}" type="presParOf" srcId="{A41C67F8-7C7C-49CD-B802-D0686DE9C846}" destId="{23BDE59D-105D-445A-98DD-66E0C90A84B8}" srcOrd="0" destOrd="0" presId="urn:microsoft.com/office/officeart/2005/8/layout/hList1"/>
    <dgm:cxn modelId="{7DA37413-4EAC-4285-A954-4B87FFC14815}" type="presParOf" srcId="{A41C67F8-7C7C-49CD-B802-D0686DE9C846}" destId="{A9242847-F292-4C4B-B170-079733001E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917C4E-BFCC-45A4-86CB-D735BF8E05E1}" type="doc">
      <dgm:prSet loTypeId="urn:microsoft.com/office/officeart/2005/8/layout/vList6" loCatId="list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en-GB"/>
        </a:p>
      </dgm:t>
    </dgm:pt>
    <dgm:pt modelId="{B8FCA57C-6A82-4B34-A3C1-458A338FBF3C}">
      <dgm:prSet/>
      <dgm:spPr>
        <a:solidFill>
          <a:srgbClr val="002060"/>
        </a:solidFill>
      </dgm:spPr>
      <dgm:t>
        <a:bodyPr/>
        <a:lstStyle/>
        <a:p>
          <a:pPr rtl="0"/>
          <a:r>
            <a:rPr lang="tr-TR" dirty="0" smtClean="0"/>
            <a:t>Sorunlar</a:t>
          </a:r>
          <a:endParaRPr lang="en-GB" dirty="0"/>
        </a:p>
      </dgm:t>
    </dgm:pt>
    <dgm:pt modelId="{B96C2CAA-53F2-481C-ABAC-57C286E01223}" type="parTrans" cxnId="{36794389-E134-4C42-88A5-D4142D6A5382}">
      <dgm:prSet/>
      <dgm:spPr/>
      <dgm:t>
        <a:bodyPr/>
        <a:lstStyle/>
        <a:p>
          <a:endParaRPr lang="en-GB"/>
        </a:p>
      </dgm:t>
    </dgm:pt>
    <dgm:pt modelId="{4757BD93-CC12-4B43-9BC1-F5905DE84607}" type="sibTrans" cxnId="{36794389-E134-4C42-88A5-D4142D6A5382}">
      <dgm:prSet/>
      <dgm:spPr/>
      <dgm:t>
        <a:bodyPr/>
        <a:lstStyle/>
        <a:p>
          <a:endParaRPr lang="en-GB"/>
        </a:p>
      </dgm:t>
    </dgm:pt>
    <dgm:pt modelId="{FF83CFB5-8008-4AF8-ACF8-82B4B6B9488D}">
      <dgm:prSet/>
      <dgm:spPr>
        <a:solidFill>
          <a:srgbClr val="3705C3"/>
        </a:solidFill>
      </dgm:spPr>
      <dgm:t>
        <a:bodyPr/>
        <a:lstStyle/>
        <a:p>
          <a:pPr rtl="0"/>
          <a:r>
            <a:rPr lang="en-GB" dirty="0" err="1" smtClean="0"/>
            <a:t>Parl</a:t>
          </a:r>
          <a:r>
            <a:rPr lang="tr-TR" dirty="0" err="1" smtClean="0"/>
            <a:t>amenter</a:t>
          </a:r>
          <a:r>
            <a:rPr lang="tr-TR" dirty="0" smtClean="0"/>
            <a:t> Mekanizmalar</a:t>
          </a:r>
          <a:endParaRPr lang="en-GB" dirty="0"/>
        </a:p>
      </dgm:t>
    </dgm:pt>
    <dgm:pt modelId="{4845C407-A696-4A22-BE11-D8C6438840CF}" type="parTrans" cxnId="{9ED45DCF-FDFB-4066-B852-E43D47F91510}">
      <dgm:prSet/>
      <dgm:spPr/>
      <dgm:t>
        <a:bodyPr/>
        <a:lstStyle/>
        <a:p>
          <a:endParaRPr lang="en-GB"/>
        </a:p>
      </dgm:t>
    </dgm:pt>
    <dgm:pt modelId="{84450748-257E-4FEB-BCB8-48AB287DB98D}" type="sibTrans" cxnId="{9ED45DCF-FDFB-4066-B852-E43D47F91510}">
      <dgm:prSet/>
      <dgm:spPr/>
      <dgm:t>
        <a:bodyPr/>
        <a:lstStyle/>
        <a:p>
          <a:endParaRPr lang="en-GB"/>
        </a:p>
      </dgm:t>
    </dgm:pt>
    <dgm:pt modelId="{5909FA0B-4CD5-4944-9A80-B91883BA5331}">
      <dgm:prSet/>
      <dgm:spPr>
        <a:solidFill>
          <a:srgbClr val="7C3AF4"/>
        </a:solidFill>
      </dgm:spPr>
      <dgm:t>
        <a:bodyPr/>
        <a:lstStyle/>
        <a:p>
          <a:pPr rtl="0"/>
          <a:r>
            <a:rPr lang="tr-TR" dirty="0" smtClean="0"/>
            <a:t>Sivil Toplum Etkileşimi</a:t>
          </a:r>
          <a:endParaRPr lang="en-GB" dirty="0"/>
        </a:p>
      </dgm:t>
    </dgm:pt>
    <dgm:pt modelId="{78FD28F5-307D-4258-BC60-059EDE0B999F}" type="parTrans" cxnId="{97FFCC4C-CB5E-4779-B683-029BF2D4515E}">
      <dgm:prSet/>
      <dgm:spPr/>
      <dgm:t>
        <a:bodyPr/>
        <a:lstStyle/>
        <a:p>
          <a:endParaRPr lang="en-GB"/>
        </a:p>
      </dgm:t>
    </dgm:pt>
    <dgm:pt modelId="{E57CBB4A-AFAD-48E4-9C01-E55B8E87D427}" type="sibTrans" cxnId="{97FFCC4C-CB5E-4779-B683-029BF2D4515E}">
      <dgm:prSet/>
      <dgm:spPr/>
      <dgm:t>
        <a:bodyPr/>
        <a:lstStyle/>
        <a:p>
          <a:endParaRPr lang="en-GB"/>
        </a:p>
      </dgm:t>
    </dgm:pt>
    <dgm:pt modelId="{89C15216-F067-4DC9-93B3-0800F61AA5F1}">
      <dgm:prSet/>
      <dgm:spPr>
        <a:solidFill>
          <a:srgbClr val="A8F2FE">
            <a:alpha val="89804"/>
          </a:srgbClr>
        </a:solidFill>
      </dgm:spPr>
      <dgm:t>
        <a:bodyPr/>
        <a:lstStyle/>
        <a:p>
          <a:r>
            <a:rPr lang="tr-TR" dirty="0" smtClean="0"/>
            <a:t>Özel güvenlik sektörünün büyümesi ile </a:t>
          </a:r>
          <a:r>
            <a:rPr lang="tr-TR" dirty="0" err="1" smtClean="0"/>
            <a:t>Parlameto’nun</a:t>
          </a:r>
          <a:r>
            <a:rPr lang="tr-TR" dirty="0" smtClean="0"/>
            <a:t> karşılaştığı yeni zorluklar</a:t>
          </a:r>
          <a:endParaRPr lang="en-GB" dirty="0"/>
        </a:p>
      </dgm:t>
    </dgm:pt>
    <dgm:pt modelId="{4AFE31B9-1331-4F65-8610-756511CD0F93}" type="parTrans" cxnId="{C62336D7-7880-4B7D-99DD-A5290FBF5D4F}">
      <dgm:prSet/>
      <dgm:spPr/>
      <dgm:t>
        <a:bodyPr/>
        <a:lstStyle/>
        <a:p>
          <a:endParaRPr lang="en-GB"/>
        </a:p>
      </dgm:t>
    </dgm:pt>
    <dgm:pt modelId="{86F353B5-6068-496C-BC65-5593A140FCA0}" type="sibTrans" cxnId="{C62336D7-7880-4B7D-99DD-A5290FBF5D4F}">
      <dgm:prSet/>
      <dgm:spPr/>
      <dgm:t>
        <a:bodyPr/>
        <a:lstStyle/>
        <a:p>
          <a:endParaRPr lang="en-GB"/>
        </a:p>
      </dgm:t>
    </dgm:pt>
    <dgm:pt modelId="{15A8228D-8244-4F50-891F-C74DE35F555A}">
      <dgm:prSet/>
      <dgm:spPr>
        <a:solidFill>
          <a:srgbClr val="DCFAFC">
            <a:alpha val="89804"/>
          </a:srgbClr>
        </a:solidFill>
      </dgm:spPr>
      <dgm:t>
        <a:bodyPr/>
        <a:lstStyle/>
        <a:p>
          <a:pPr rtl="0"/>
          <a:r>
            <a:rPr lang="tr-TR" dirty="0" smtClean="0"/>
            <a:t>Uzmanlaşmış personel ve ilgili komisyonlardaki artış</a:t>
          </a:r>
          <a:endParaRPr lang="en-GB" dirty="0"/>
        </a:p>
      </dgm:t>
    </dgm:pt>
    <dgm:pt modelId="{69F6FF93-D30E-458D-A875-30C8721D897E}" type="parTrans" cxnId="{E8EE5E4F-3409-4ED9-AB93-3F20CCFE1D28}">
      <dgm:prSet/>
      <dgm:spPr/>
      <dgm:t>
        <a:bodyPr/>
        <a:lstStyle/>
        <a:p>
          <a:endParaRPr lang="en-GB"/>
        </a:p>
      </dgm:t>
    </dgm:pt>
    <dgm:pt modelId="{2B961A06-3D5F-4A73-AE69-9B7D8212E0F1}" type="sibTrans" cxnId="{E8EE5E4F-3409-4ED9-AB93-3F20CCFE1D28}">
      <dgm:prSet/>
      <dgm:spPr/>
      <dgm:t>
        <a:bodyPr/>
        <a:lstStyle/>
        <a:p>
          <a:endParaRPr lang="en-GB"/>
        </a:p>
      </dgm:t>
    </dgm:pt>
    <dgm:pt modelId="{B6F09A6A-2F11-4488-8A87-517FC89E8C0F}">
      <dgm:prSet/>
      <dgm:spPr>
        <a:solidFill>
          <a:srgbClr val="D9F9FF">
            <a:alpha val="89804"/>
          </a:srgbClr>
        </a:solidFill>
      </dgm:spPr>
      <dgm:t>
        <a:bodyPr/>
        <a:lstStyle/>
        <a:p>
          <a:pPr rtl="0"/>
          <a:r>
            <a:rPr lang="tr-TR" dirty="0" smtClean="0"/>
            <a:t>Sivil toplumun bütçesel gözetim ve politikalara artan katkısı</a:t>
          </a:r>
          <a:endParaRPr lang="en-GB" dirty="0"/>
        </a:p>
      </dgm:t>
    </dgm:pt>
    <dgm:pt modelId="{EBD857E4-7333-4BA0-B45D-B00C7863CFC1}" type="parTrans" cxnId="{EA1D5A8E-0DDC-4722-AB91-DE11159264F2}">
      <dgm:prSet/>
      <dgm:spPr/>
      <dgm:t>
        <a:bodyPr/>
        <a:lstStyle/>
        <a:p>
          <a:endParaRPr lang="en-GB"/>
        </a:p>
      </dgm:t>
    </dgm:pt>
    <dgm:pt modelId="{5FABD97C-59F6-4B11-98B6-45F81B7892B1}" type="sibTrans" cxnId="{EA1D5A8E-0DDC-4722-AB91-DE11159264F2}">
      <dgm:prSet/>
      <dgm:spPr/>
      <dgm:t>
        <a:bodyPr/>
        <a:lstStyle/>
        <a:p>
          <a:endParaRPr lang="en-GB"/>
        </a:p>
      </dgm:t>
    </dgm:pt>
    <dgm:pt modelId="{71797BEB-6B2D-4337-90A1-9D2DE030CF35}" type="pres">
      <dgm:prSet presAssocID="{1A917C4E-BFCC-45A4-86CB-D735BF8E05E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1F0FDE3-E66B-4E2B-B23B-943CC8DBD778}" type="pres">
      <dgm:prSet presAssocID="{B8FCA57C-6A82-4B34-A3C1-458A338FBF3C}" presName="linNode" presStyleCnt="0"/>
      <dgm:spPr/>
    </dgm:pt>
    <dgm:pt modelId="{ECFC3E4A-60C6-4CB2-AFAE-E2E338D557AF}" type="pres">
      <dgm:prSet presAssocID="{B8FCA57C-6A82-4B34-A3C1-458A338FBF3C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04CFEE-2BF7-4A73-BC26-61CFD7F2CDE2}" type="pres">
      <dgm:prSet presAssocID="{B8FCA57C-6A82-4B34-A3C1-458A338FBF3C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BC1194-068C-43C4-83B5-044C05AEE88C}" type="pres">
      <dgm:prSet presAssocID="{4757BD93-CC12-4B43-9BC1-F5905DE84607}" presName="spacing" presStyleCnt="0"/>
      <dgm:spPr/>
    </dgm:pt>
    <dgm:pt modelId="{C2AB393F-8D3F-43C8-AD70-2398426B6397}" type="pres">
      <dgm:prSet presAssocID="{FF83CFB5-8008-4AF8-ACF8-82B4B6B9488D}" presName="linNode" presStyleCnt="0"/>
      <dgm:spPr/>
    </dgm:pt>
    <dgm:pt modelId="{35A80BA6-C0E3-45DB-AE16-D07A34F732E0}" type="pres">
      <dgm:prSet presAssocID="{FF83CFB5-8008-4AF8-ACF8-82B4B6B9488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1DE36B-027D-435E-BD73-D69B9C6BCFA5}" type="pres">
      <dgm:prSet presAssocID="{FF83CFB5-8008-4AF8-ACF8-82B4B6B9488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519E8E-6772-4CE5-9BFC-16D1F2BE9900}" type="pres">
      <dgm:prSet presAssocID="{84450748-257E-4FEB-BCB8-48AB287DB98D}" presName="spacing" presStyleCnt="0"/>
      <dgm:spPr/>
    </dgm:pt>
    <dgm:pt modelId="{F5A4680F-322A-49E8-9107-7B23BDA60D81}" type="pres">
      <dgm:prSet presAssocID="{5909FA0B-4CD5-4944-9A80-B91883BA5331}" presName="linNode" presStyleCnt="0"/>
      <dgm:spPr/>
    </dgm:pt>
    <dgm:pt modelId="{1E3EB1C7-514E-49CE-9084-4E9E987D3C9F}" type="pres">
      <dgm:prSet presAssocID="{5909FA0B-4CD5-4944-9A80-B91883BA5331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04DAD4-0F51-40A4-A6B7-AAA2595AC141}" type="pres">
      <dgm:prSet presAssocID="{5909FA0B-4CD5-4944-9A80-B91883BA5331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E094882-CD75-47DB-9488-7347AC46FB6A}" type="presOf" srcId="{89C15216-F067-4DC9-93B3-0800F61AA5F1}" destId="{DB04CFEE-2BF7-4A73-BC26-61CFD7F2CDE2}" srcOrd="0" destOrd="0" presId="urn:microsoft.com/office/officeart/2005/8/layout/vList6"/>
    <dgm:cxn modelId="{C801685E-4E8A-4F68-A826-15743485AC7A}" type="presOf" srcId="{15A8228D-8244-4F50-891F-C74DE35F555A}" destId="{5A1DE36B-027D-435E-BD73-D69B9C6BCFA5}" srcOrd="0" destOrd="0" presId="urn:microsoft.com/office/officeart/2005/8/layout/vList6"/>
    <dgm:cxn modelId="{36794389-E134-4C42-88A5-D4142D6A5382}" srcId="{1A917C4E-BFCC-45A4-86CB-D735BF8E05E1}" destId="{B8FCA57C-6A82-4B34-A3C1-458A338FBF3C}" srcOrd="0" destOrd="0" parTransId="{B96C2CAA-53F2-481C-ABAC-57C286E01223}" sibTransId="{4757BD93-CC12-4B43-9BC1-F5905DE84607}"/>
    <dgm:cxn modelId="{EA1D5A8E-0DDC-4722-AB91-DE11159264F2}" srcId="{5909FA0B-4CD5-4944-9A80-B91883BA5331}" destId="{B6F09A6A-2F11-4488-8A87-517FC89E8C0F}" srcOrd="0" destOrd="0" parTransId="{EBD857E4-7333-4BA0-B45D-B00C7863CFC1}" sibTransId="{5FABD97C-59F6-4B11-98B6-45F81B7892B1}"/>
    <dgm:cxn modelId="{4B0B5BC0-03A2-4F8F-ADDF-1FCCD6B81F50}" type="presOf" srcId="{5909FA0B-4CD5-4944-9A80-B91883BA5331}" destId="{1E3EB1C7-514E-49CE-9084-4E9E987D3C9F}" srcOrd="0" destOrd="0" presId="urn:microsoft.com/office/officeart/2005/8/layout/vList6"/>
    <dgm:cxn modelId="{8BFE1699-57A5-4E0E-AB68-F9BDD8C5C633}" type="presOf" srcId="{B6F09A6A-2F11-4488-8A87-517FC89E8C0F}" destId="{A804DAD4-0F51-40A4-A6B7-AAA2595AC141}" srcOrd="0" destOrd="0" presId="urn:microsoft.com/office/officeart/2005/8/layout/vList6"/>
    <dgm:cxn modelId="{51A5A49D-5E0D-4480-AD0B-5E45811F95C5}" type="presOf" srcId="{B8FCA57C-6A82-4B34-A3C1-458A338FBF3C}" destId="{ECFC3E4A-60C6-4CB2-AFAE-E2E338D557AF}" srcOrd="0" destOrd="0" presId="urn:microsoft.com/office/officeart/2005/8/layout/vList6"/>
    <dgm:cxn modelId="{E8EE5E4F-3409-4ED9-AB93-3F20CCFE1D28}" srcId="{FF83CFB5-8008-4AF8-ACF8-82B4B6B9488D}" destId="{15A8228D-8244-4F50-891F-C74DE35F555A}" srcOrd="0" destOrd="0" parTransId="{69F6FF93-D30E-458D-A875-30C8721D897E}" sibTransId="{2B961A06-3D5F-4A73-AE69-9B7D8212E0F1}"/>
    <dgm:cxn modelId="{E0AA09AF-6849-4599-8DEC-7CA5001BF4C0}" type="presOf" srcId="{1A917C4E-BFCC-45A4-86CB-D735BF8E05E1}" destId="{71797BEB-6B2D-4337-90A1-9D2DE030CF35}" srcOrd="0" destOrd="0" presId="urn:microsoft.com/office/officeart/2005/8/layout/vList6"/>
    <dgm:cxn modelId="{9ED45DCF-FDFB-4066-B852-E43D47F91510}" srcId="{1A917C4E-BFCC-45A4-86CB-D735BF8E05E1}" destId="{FF83CFB5-8008-4AF8-ACF8-82B4B6B9488D}" srcOrd="1" destOrd="0" parTransId="{4845C407-A696-4A22-BE11-D8C6438840CF}" sibTransId="{84450748-257E-4FEB-BCB8-48AB287DB98D}"/>
    <dgm:cxn modelId="{C99F7425-298A-47E8-A44D-43DF590146A4}" type="presOf" srcId="{FF83CFB5-8008-4AF8-ACF8-82B4B6B9488D}" destId="{35A80BA6-C0E3-45DB-AE16-D07A34F732E0}" srcOrd="0" destOrd="0" presId="urn:microsoft.com/office/officeart/2005/8/layout/vList6"/>
    <dgm:cxn modelId="{97FFCC4C-CB5E-4779-B683-029BF2D4515E}" srcId="{1A917C4E-BFCC-45A4-86CB-D735BF8E05E1}" destId="{5909FA0B-4CD5-4944-9A80-B91883BA5331}" srcOrd="2" destOrd="0" parTransId="{78FD28F5-307D-4258-BC60-059EDE0B999F}" sibTransId="{E57CBB4A-AFAD-48E4-9C01-E55B8E87D427}"/>
    <dgm:cxn modelId="{C62336D7-7880-4B7D-99DD-A5290FBF5D4F}" srcId="{B8FCA57C-6A82-4B34-A3C1-458A338FBF3C}" destId="{89C15216-F067-4DC9-93B3-0800F61AA5F1}" srcOrd="0" destOrd="0" parTransId="{4AFE31B9-1331-4F65-8610-756511CD0F93}" sibTransId="{86F353B5-6068-496C-BC65-5593A140FCA0}"/>
    <dgm:cxn modelId="{B982EAC9-865D-442A-9A4B-C9909ABA29AE}" type="presParOf" srcId="{71797BEB-6B2D-4337-90A1-9D2DE030CF35}" destId="{91F0FDE3-E66B-4E2B-B23B-943CC8DBD778}" srcOrd="0" destOrd="0" presId="urn:microsoft.com/office/officeart/2005/8/layout/vList6"/>
    <dgm:cxn modelId="{10837E7A-0A9A-45B9-A40D-B015EF7F74CB}" type="presParOf" srcId="{91F0FDE3-E66B-4E2B-B23B-943CC8DBD778}" destId="{ECFC3E4A-60C6-4CB2-AFAE-E2E338D557AF}" srcOrd="0" destOrd="0" presId="urn:microsoft.com/office/officeart/2005/8/layout/vList6"/>
    <dgm:cxn modelId="{241B2C89-213A-4F4F-850A-C01996F1475A}" type="presParOf" srcId="{91F0FDE3-E66B-4E2B-B23B-943CC8DBD778}" destId="{DB04CFEE-2BF7-4A73-BC26-61CFD7F2CDE2}" srcOrd="1" destOrd="0" presId="urn:microsoft.com/office/officeart/2005/8/layout/vList6"/>
    <dgm:cxn modelId="{C10C7D7E-68D5-4F35-A6CA-44E6070B068C}" type="presParOf" srcId="{71797BEB-6B2D-4337-90A1-9D2DE030CF35}" destId="{F5BC1194-068C-43C4-83B5-044C05AEE88C}" srcOrd="1" destOrd="0" presId="urn:microsoft.com/office/officeart/2005/8/layout/vList6"/>
    <dgm:cxn modelId="{AA46B359-3FF5-4125-8FB7-43E4E4FF7654}" type="presParOf" srcId="{71797BEB-6B2D-4337-90A1-9D2DE030CF35}" destId="{C2AB393F-8D3F-43C8-AD70-2398426B6397}" srcOrd="2" destOrd="0" presId="urn:microsoft.com/office/officeart/2005/8/layout/vList6"/>
    <dgm:cxn modelId="{4DBF1A09-BFB3-4181-A3E3-2CF8AE351034}" type="presParOf" srcId="{C2AB393F-8D3F-43C8-AD70-2398426B6397}" destId="{35A80BA6-C0E3-45DB-AE16-D07A34F732E0}" srcOrd="0" destOrd="0" presId="urn:microsoft.com/office/officeart/2005/8/layout/vList6"/>
    <dgm:cxn modelId="{79192D4E-A296-41A1-85AC-1174AFD2DBC4}" type="presParOf" srcId="{C2AB393F-8D3F-43C8-AD70-2398426B6397}" destId="{5A1DE36B-027D-435E-BD73-D69B9C6BCFA5}" srcOrd="1" destOrd="0" presId="urn:microsoft.com/office/officeart/2005/8/layout/vList6"/>
    <dgm:cxn modelId="{1BF55736-D099-44B7-BCFF-F087803FDA5F}" type="presParOf" srcId="{71797BEB-6B2D-4337-90A1-9D2DE030CF35}" destId="{20519E8E-6772-4CE5-9BFC-16D1F2BE9900}" srcOrd="3" destOrd="0" presId="urn:microsoft.com/office/officeart/2005/8/layout/vList6"/>
    <dgm:cxn modelId="{5854411F-5573-40A0-ABAD-1EEBF77EB593}" type="presParOf" srcId="{71797BEB-6B2D-4337-90A1-9D2DE030CF35}" destId="{F5A4680F-322A-49E8-9107-7B23BDA60D81}" srcOrd="4" destOrd="0" presId="urn:microsoft.com/office/officeart/2005/8/layout/vList6"/>
    <dgm:cxn modelId="{8090966D-6EA1-4DFA-ABB6-F8560F2CE0C7}" type="presParOf" srcId="{F5A4680F-322A-49E8-9107-7B23BDA60D81}" destId="{1E3EB1C7-514E-49CE-9084-4E9E987D3C9F}" srcOrd="0" destOrd="0" presId="urn:microsoft.com/office/officeart/2005/8/layout/vList6"/>
    <dgm:cxn modelId="{1D39D050-C013-49F8-B8ED-409AE238CA73}" type="presParOf" srcId="{F5A4680F-322A-49E8-9107-7B23BDA60D81}" destId="{A804DAD4-0F51-40A4-A6B7-AAA2595AC14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63ABA8-1ADC-414F-961E-24750F5E50E9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4B242E-F923-429B-91AC-D436223235A2}">
      <dgm:prSet phldrT="[Text]"/>
      <dgm:spPr/>
      <dgm:t>
        <a:bodyPr/>
        <a:lstStyle/>
        <a:p>
          <a:r>
            <a:rPr lang="tr-TR" dirty="0" smtClean="0"/>
            <a:t>Yürütülmüş Kolluk Bazlı Soruşturmalar</a:t>
          </a:r>
          <a:endParaRPr lang="en-GB" dirty="0"/>
        </a:p>
      </dgm:t>
    </dgm:pt>
    <dgm:pt modelId="{B699CE1C-F9E6-4E79-BEFC-5ABE3A5276B1}" type="parTrans" cxnId="{DC1D8C21-6679-4DE2-8A6D-36C4173311CB}">
      <dgm:prSet/>
      <dgm:spPr/>
      <dgm:t>
        <a:bodyPr/>
        <a:lstStyle/>
        <a:p>
          <a:endParaRPr lang="en-GB"/>
        </a:p>
      </dgm:t>
    </dgm:pt>
    <dgm:pt modelId="{D88CBFC8-F658-4BB9-B1A0-B7D6EA7C4A29}" type="sibTrans" cxnId="{DC1D8C21-6679-4DE2-8A6D-36C4173311CB}">
      <dgm:prSet/>
      <dgm:spPr/>
      <dgm:t>
        <a:bodyPr/>
        <a:lstStyle/>
        <a:p>
          <a:endParaRPr lang="en-GB"/>
        </a:p>
      </dgm:t>
    </dgm:pt>
    <dgm:pt modelId="{D5A59CD8-2EC7-4E8F-ACB4-BE5ED4E52CFA}">
      <dgm:prSet phldrT="[Text]"/>
      <dgm:spPr/>
      <dgm:t>
        <a:bodyPr/>
        <a:lstStyle/>
        <a:p>
          <a:r>
            <a:rPr lang="tr-TR" dirty="0" smtClean="0"/>
            <a:t>Amerikan Polislik Tecrübesinden Edinilen Tecrübeler</a:t>
          </a:r>
          <a:endParaRPr lang="en-GB" dirty="0"/>
        </a:p>
      </dgm:t>
    </dgm:pt>
    <dgm:pt modelId="{DB122D92-7DBE-4FD6-B19D-CEABF8D00F7C}" type="parTrans" cxnId="{11925A6E-3DAA-4D86-A3CF-9A1F9029135F}">
      <dgm:prSet/>
      <dgm:spPr/>
      <dgm:t>
        <a:bodyPr/>
        <a:lstStyle/>
        <a:p>
          <a:endParaRPr lang="en-GB"/>
        </a:p>
      </dgm:t>
    </dgm:pt>
    <dgm:pt modelId="{A78924D4-D6B5-499A-A29E-2E4D107D9AF6}" type="sibTrans" cxnId="{11925A6E-3DAA-4D86-A3CF-9A1F9029135F}">
      <dgm:prSet/>
      <dgm:spPr/>
      <dgm:t>
        <a:bodyPr/>
        <a:lstStyle/>
        <a:p>
          <a:endParaRPr lang="en-GB"/>
        </a:p>
      </dgm:t>
    </dgm:pt>
    <dgm:pt modelId="{CF99880F-3724-4E52-B85B-4FE8DBE421F5}">
      <dgm:prSet phldrT="[Text]"/>
      <dgm:spPr/>
      <dgm:t>
        <a:bodyPr/>
        <a:lstStyle/>
        <a:p>
          <a:r>
            <a:rPr lang="tr-TR" dirty="0" smtClean="0"/>
            <a:t>Devam Eden Soruşturmalar</a:t>
          </a:r>
          <a:endParaRPr lang="en-GB" dirty="0"/>
        </a:p>
      </dgm:t>
    </dgm:pt>
    <dgm:pt modelId="{08BA8E51-AEAD-4000-B986-DD8E8A65AF46}" type="parTrans" cxnId="{BC50D71E-2CAD-478F-AB13-1C6D8826631E}">
      <dgm:prSet/>
      <dgm:spPr/>
      <dgm:t>
        <a:bodyPr/>
        <a:lstStyle/>
        <a:p>
          <a:endParaRPr lang="en-GB"/>
        </a:p>
      </dgm:t>
    </dgm:pt>
    <dgm:pt modelId="{A6A20ED1-167D-4D69-8178-101DB3877CDA}" type="sibTrans" cxnId="{BC50D71E-2CAD-478F-AB13-1C6D8826631E}">
      <dgm:prSet/>
      <dgm:spPr/>
      <dgm:t>
        <a:bodyPr/>
        <a:lstStyle/>
        <a:p>
          <a:endParaRPr lang="en-GB"/>
        </a:p>
      </dgm:t>
    </dgm:pt>
    <dgm:pt modelId="{4D13A1B9-DE80-45A7-AD24-99DB0073CB4F}">
      <dgm:prSet phldrT="[Text]"/>
      <dgm:spPr/>
      <dgm:t>
        <a:bodyPr/>
        <a:lstStyle/>
        <a:p>
          <a:r>
            <a:rPr lang="tr-TR" dirty="0" smtClean="0"/>
            <a:t>Özel soruşturmalarla ilgili düzenlemeler</a:t>
          </a:r>
          <a:endParaRPr lang="en-GB" dirty="0"/>
        </a:p>
      </dgm:t>
    </dgm:pt>
    <dgm:pt modelId="{0C91693B-ECA1-4723-AB08-45ECAFF3ED9B}" type="parTrans" cxnId="{F192E7A7-A495-49A7-BE3B-1AB104379C16}">
      <dgm:prSet/>
      <dgm:spPr/>
      <dgm:t>
        <a:bodyPr/>
        <a:lstStyle/>
        <a:p>
          <a:endParaRPr lang="en-GB"/>
        </a:p>
      </dgm:t>
    </dgm:pt>
    <dgm:pt modelId="{DAD09273-8A63-46DD-8BF3-B00E0E223639}" type="sibTrans" cxnId="{F192E7A7-A495-49A7-BE3B-1AB104379C16}">
      <dgm:prSet/>
      <dgm:spPr/>
      <dgm:t>
        <a:bodyPr/>
        <a:lstStyle/>
        <a:p>
          <a:endParaRPr lang="en-GB"/>
        </a:p>
      </dgm:t>
    </dgm:pt>
    <dgm:pt modelId="{13A8CE8D-F5F7-4F1D-9F3E-A428F88C4600}">
      <dgm:prSet/>
      <dgm:spPr/>
      <dgm:t>
        <a:bodyPr/>
        <a:lstStyle/>
        <a:p>
          <a:r>
            <a:rPr lang="tr-TR" b="1" dirty="0" smtClean="0">
              <a:solidFill>
                <a:srgbClr val="002060"/>
              </a:solidFill>
            </a:rPr>
            <a:t>Bağımsız Polis Şikayet Komisyonu</a:t>
          </a:r>
          <a:endParaRPr lang="en-GB" b="1" dirty="0">
            <a:solidFill>
              <a:srgbClr val="002060"/>
            </a:solidFill>
          </a:endParaRPr>
        </a:p>
      </dgm:t>
    </dgm:pt>
    <dgm:pt modelId="{65FDFEB2-79B3-43C4-850A-484F0D31D5F3}" type="parTrans" cxnId="{E378BC6B-AD5A-4549-806C-E9C64D94B5ED}">
      <dgm:prSet/>
      <dgm:spPr/>
      <dgm:t>
        <a:bodyPr/>
        <a:lstStyle/>
        <a:p>
          <a:endParaRPr lang="en-GB"/>
        </a:p>
      </dgm:t>
    </dgm:pt>
    <dgm:pt modelId="{DBC8897C-401B-411A-8F95-CACC90B602C3}" type="sibTrans" cxnId="{E378BC6B-AD5A-4549-806C-E9C64D94B5ED}">
      <dgm:prSet/>
      <dgm:spPr/>
      <dgm:t>
        <a:bodyPr/>
        <a:lstStyle/>
        <a:p>
          <a:endParaRPr lang="en-GB"/>
        </a:p>
      </dgm:t>
    </dgm:pt>
    <dgm:pt modelId="{3260426F-8B33-4D3E-948B-8C575215128B}">
      <dgm:prSet/>
      <dgm:spPr/>
      <dgm:t>
        <a:bodyPr/>
        <a:lstStyle/>
        <a:p>
          <a:r>
            <a:rPr lang="tr-TR" b="1" dirty="0" smtClean="0">
              <a:solidFill>
                <a:srgbClr val="002060"/>
              </a:solidFill>
            </a:rPr>
            <a:t>Polislik Hizmetinin Esasları ve Liderlik</a:t>
          </a:r>
          <a:endParaRPr lang="en-GB" b="1" dirty="0">
            <a:solidFill>
              <a:srgbClr val="002060"/>
            </a:solidFill>
          </a:endParaRPr>
        </a:p>
      </dgm:t>
    </dgm:pt>
    <dgm:pt modelId="{B21EC769-5584-4949-A8C9-44D384BF5DF5}" type="parTrans" cxnId="{A21AB843-3EC5-48C7-A0E9-217DB8DC7FA7}">
      <dgm:prSet/>
      <dgm:spPr/>
      <dgm:t>
        <a:bodyPr/>
        <a:lstStyle/>
        <a:p>
          <a:endParaRPr lang="en-GB"/>
        </a:p>
      </dgm:t>
    </dgm:pt>
    <dgm:pt modelId="{11BB1408-F8FC-4505-9297-2A46B764C376}" type="sibTrans" cxnId="{A21AB843-3EC5-48C7-A0E9-217DB8DC7FA7}">
      <dgm:prSet/>
      <dgm:spPr/>
      <dgm:t>
        <a:bodyPr/>
        <a:lstStyle/>
        <a:p>
          <a:endParaRPr lang="en-GB"/>
        </a:p>
      </dgm:t>
    </dgm:pt>
    <dgm:pt modelId="{4E703A77-48AE-4E0E-8F5F-AEA0894962CB}">
      <dgm:prSet phldrT="[Text]"/>
      <dgm:spPr/>
      <dgm:t>
        <a:bodyPr/>
        <a:lstStyle/>
        <a:p>
          <a:r>
            <a:rPr lang="tr-TR" dirty="0" smtClean="0"/>
            <a:t>Polisliğin Yeni Coğrafyası</a:t>
          </a:r>
          <a:endParaRPr lang="en-GB" dirty="0"/>
        </a:p>
      </dgm:t>
    </dgm:pt>
    <dgm:pt modelId="{F373F6A3-415F-4B3F-89E3-68103170B7BB}" type="parTrans" cxnId="{D38C174A-C321-4633-ADB8-9D64512CD47F}">
      <dgm:prSet/>
      <dgm:spPr/>
      <dgm:t>
        <a:bodyPr/>
        <a:lstStyle/>
        <a:p>
          <a:endParaRPr lang="en-GB"/>
        </a:p>
      </dgm:t>
    </dgm:pt>
    <dgm:pt modelId="{133F6661-DE80-4A89-9F80-1893D93DDFB4}" type="sibTrans" cxnId="{D38C174A-C321-4633-ADB8-9D64512CD47F}">
      <dgm:prSet/>
      <dgm:spPr/>
      <dgm:t>
        <a:bodyPr/>
        <a:lstStyle/>
        <a:p>
          <a:endParaRPr lang="en-GB"/>
        </a:p>
      </dgm:t>
    </dgm:pt>
    <dgm:pt modelId="{77B5F812-3C45-48B0-8B43-6E8828DC43B7}">
      <dgm:prSet phldrT="[Text]"/>
      <dgm:spPr/>
      <dgm:t>
        <a:bodyPr/>
        <a:lstStyle/>
        <a:p>
          <a:r>
            <a:rPr lang="tr-TR" dirty="0" smtClean="0"/>
            <a:t>Emniyet Müdürleri</a:t>
          </a:r>
          <a:endParaRPr lang="en-GB" dirty="0"/>
        </a:p>
      </dgm:t>
    </dgm:pt>
    <dgm:pt modelId="{971F53AA-DF4A-427C-BF9A-6508A1828543}" type="parTrans" cxnId="{98AFBA17-A421-4AA2-B6BA-D548D79F8101}">
      <dgm:prSet/>
      <dgm:spPr/>
      <dgm:t>
        <a:bodyPr/>
        <a:lstStyle/>
        <a:p>
          <a:endParaRPr lang="en-GB"/>
        </a:p>
      </dgm:t>
    </dgm:pt>
    <dgm:pt modelId="{91CA2530-F3E6-4E5E-B73F-5056FFE54FB6}" type="sibTrans" cxnId="{98AFBA17-A421-4AA2-B6BA-D548D79F8101}">
      <dgm:prSet/>
      <dgm:spPr/>
      <dgm:t>
        <a:bodyPr/>
        <a:lstStyle/>
        <a:p>
          <a:endParaRPr lang="en-GB"/>
        </a:p>
      </dgm:t>
    </dgm:pt>
    <dgm:pt modelId="{337C4222-6569-41D7-8FB0-1889E02269FC}">
      <dgm:prSet phldrT="[Text]"/>
      <dgm:spPr/>
      <dgm:t>
        <a:bodyPr/>
        <a:lstStyle/>
        <a:p>
          <a:r>
            <a:rPr lang="en-GB" dirty="0" err="1" smtClean="0"/>
            <a:t>Poli</a:t>
          </a:r>
          <a:r>
            <a:rPr lang="tr-TR" dirty="0" err="1" smtClean="0"/>
            <a:t>slik</a:t>
          </a:r>
          <a:endParaRPr lang="en-GB" dirty="0"/>
        </a:p>
      </dgm:t>
    </dgm:pt>
    <dgm:pt modelId="{A0C0696F-C2B8-43B2-90F7-39088B9B3626}" type="parTrans" cxnId="{E686ED7C-9ED1-40F1-BA17-1A3836058BC0}">
      <dgm:prSet/>
      <dgm:spPr/>
      <dgm:t>
        <a:bodyPr/>
        <a:lstStyle/>
        <a:p>
          <a:endParaRPr lang="en-GB"/>
        </a:p>
      </dgm:t>
    </dgm:pt>
    <dgm:pt modelId="{C2A629F7-4627-426E-90DE-407DEF092409}" type="sibTrans" cxnId="{E686ED7C-9ED1-40F1-BA17-1A3836058BC0}">
      <dgm:prSet/>
      <dgm:spPr/>
      <dgm:t>
        <a:bodyPr/>
        <a:lstStyle/>
        <a:p>
          <a:endParaRPr lang="en-GB"/>
        </a:p>
      </dgm:t>
    </dgm:pt>
    <dgm:pt modelId="{C8BE30C2-4B70-46F2-84CD-2AFDB8C26B64}">
      <dgm:prSet phldrT="[Text]"/>
      <dgm:spPr/>
      <dgm:t>
        <a:bodyPr/>
        <a:lstStyle/>
        <a:p>
          <a:r>
            <a:rPr lang="tr-TR" b="1" dirty="0" smtClean="0">
              <a:solidFill>
                <a:srgbClr val="FF0000"/>
              </a:solidFill>
            </a:rPr>
            <a:t>Geniş Çaplı Kargaşa Polisliği</a:t>
          </a:r>
          <a:endParaRPr lang="en-GB" b="1" dirty="0">
            <a:solidFill>
              <a:srgbClr val="FF0000"/>
            </a:solidFill>
          </a:endParaRPr>
        </a:p>
      </dgm:t>
    </dgm:pt>
    <dgm:pt modelId="{1F253B39-F63A-44A8-99F5-A5A78A517EE8}" type="parTrans" cxnId="{C2B6B60C-B30C-43EE-99A0-05EF961CEC28}">
      <dgm:prSet/>
      <dgm:spPr/>
      <dgm:t>
        <a:bodyPr/>
        <a:lstStyle/>
        <a:p>
          <a:endParaRPr lang="en-GB"/>
        </a:p>
      </dgm:t>
    </dgm:pt>
    <dgm:pt modelId="{F46AC6C6-A6CB-4833-84CE-4DEDB26EB9E3}" type="sibTrans" cxnId="{C2B6B60C-B30C-43EE-99A0-05EF961CEC28}">
      <dgm:prSet/>
      <dgm:spPr/>
      <dgm:t>
        <a:bodyPr/>
        <a:lstStyle/>
        <a:p>
          <a:endParaRPr lang="en-GB"/>
        </a:p>
      </dgm:t>
    </dgm:pt>
    <dgm:pt modelId="{1CA1EDC7-46EB-4CD7-B038-BADFB4C81095}">
      <dgm:prSet phldrT="[Text]"/>
      <dgm:spPr/>
      <dgm:t>
        <a:bodyPr/>
        <a:lstStyle/>
        <a:p>
          <a:r>
            <a:rPr lang="tr-TR" dirty="0" err="1" smtClean="0"/>
            <a:t>LondravEmniyet</a:t>
          </a:r>
          <a:r>
            <a:rPr lang="tr-TR" dirty="0" smtClean="0"/>
            <a:t> </a:t>
          </a:r>
          <a:r>
            <a:rPr lang="tr-TR" dirty="0" smtClean="0"/>
            <a:t>Müdürü’nün Vazifesi</a:t>
          </a:r>
          <a:endParaRPr lang="en-GB" dirty="0"/>
        </a:p>
      </dgm:t>
    </dgm:pt>
    <dgm:pt modelId="{9801700C-8CC2-4A71-ADAE-B2756A439140}" type="parTrans" cxnId="{FCAD3BFC-6219-4253-97D0-160E38117BD8}">
      <dgm:prSet/>
      <dgm:spPr/>
      <dgm:t>
        <a:bodyPr/>
        <a:lstStyle/>
        <a:p>
          <a:endParaRPr lang="en-GB"/>
        </a:p>
      </dgm:t>
    </dgm:pt>
    <dgm:pt modelId="{F3F83463-18C4-44D4-A1E3-5E8498546936}" type="sibTrans" cxnId="{FCAD3BFC-6219-4253-97D0-160E38117BD8}">
      <dgm:prSet/>
      <dgm:spPr/>
      <dgm:t>
        <a:bodyPr/>
        <a:lstStyle/>
        <a:p>
          <a:endParaRPr lang="en-GB"/>
        </a:p>
      </dgm:t>
    </dgm:pt>
    <dgm:pt modelId="{29836114-D98C-42A5-AC6F-3C2932D413FD}">
      <dgm:prSet phldrT="[Text]"/>
      <dgm:spPr/>
      <dgm:t>
        <a:bodyPr/>
        <a:lstStyle/>
        <a:p>
          <a:r>
            <a:rPr lang="tr-TR" dirty="0" smtClean="0"/>
            <a:t>Emniyet Genel Müdürü’nün Vazifeleri</a:t>
          </a:r>
          <a:endParaRPr lang="en-GB" dirty="0"/>
        </a:p>
      </dgm:t>
    </dgm:pt>
    <dgm:pt modelId="{D42F6324-E896-45ED-9F58-FAF59034506C}" type="parTrans" cxnId="{91DBD4E0-7F35-49D2-A928-ED11BE332A93}">
      <dgm:prSet/>
      <dgm:spPr/>
      <dgm:t>
        <a:bodyPr/>
        <a:lstStyle/>
        <a:p>
          <a:endParaRPr lang="en-GB"/>
        </a:p>
      </dgm:t>
    </dgm:pt>
    <dgm:pt modelId="{FB35C656-D2DA-442B-A47D-B4AE56511CCE}" type="sibTrans" cxnId="{91DBD4E0-7F35-49D2-A928-ED11BE332A93}">
      <dgm:prSet/>
      <dgm:spPr/>
      <dgm:t>
        <a:bodyPr/>
        <a:lstStyle/>
        <a:p>
          <a:endParaRPr lang="en-GB"/>
        </a:p>
      </dgm:t>
    </dgm:pt>
    <dgm:pt modelId="{3C571352-ED75-4F75-BA51-31836109D202}">
      <dgm:prSet phldrT="[Text]"/>
      <dgm:spPr/>
      <dgm:t>
        <a:bodyPr/>
        <a:lstStyle/>
        <a:p>
          <a:r>
            <a:rPr lang="tr-TR" dirty="0" smtClean="0"/>
            <a:t>Uyuşturucu</a:t>
          </a:r>
          <a:endParaRPr lang="en-GB" dirty="0"/>
        </a:p>
      </dgm:t>
    </dgm:pt>
    <dgm:pt modelId="{4F7952D7-45B2-4F89-A87D-598D664F1B3A}" type="parTrans" cxnId="{F458E2E0-36C5-4245-BFCD-1856FF3E4123}">
      <dgm:prSet/>
      <dgm:spPr/>
    </dgm:pt>
    <dgm:pt modelId="{040CCB52-F394-4515-A6D3-D6008D42EC18}" type="sibTrans" cxnId="{F458E2E0-36C5-4245-BFCD-1856FF3E4123}">
      <dgm:prSet/>
      <dgm:spPr/>
    </dgm:pt>
    <dgm:pt modelId="{2286CD5A-064E-4F21-A6A9-6FB7C4CCA175}">
      <dgm:prSet phldrT="[Text]"/>
      <dgm:spPr/>
      <dgm:t>
        <a:bodyPr/>
        <a:lstStyle/>
        <a:p>
          <a:r>
            <a:rPr lang="tr-TR" b="1" dirty="0" smtClean="0">
              <a:solidFill>
                <a:srgbClr val="002060"/>
              </a:solidFill>
            </a:rPr>
            <a:t>Birleşik Krallık Sınır Güvenliği Teşkilatının Vazifeleri</a:t>
          </a:r>
          <a:endParaRPr lang="en-GB" b="1" dirty="0">
            <a:solidFill>
              <a:srgbClr val="002060"/>
            </a:solidFill>
          </a:endParaRPr>
        </a:p>
      </dgm:t>
    </dgm:pt>
    <dgm:pt modelId="{38F5F482-1CB5-4166-85B1-AFCAAA5C2808}" type="parTrans" cxnId="{C19E4DC3-4E0F-4424-AD5E-E8AF2E247660}">
      <dgm:prSet/>
      <dgm:spPr/>
    </dgm:pt>
    <dgm:pt modelId="{A6691C32-00D1-443D-BF01-3D20F06A8FFA}" type="sibTrans" cxnId="{C19E4DC3-4E0F-4424-AD5E-E8AF2E247660}">
      <dgm:prSet/>
      <dgm:spPr/>
    </dgm:pt>
    <dgm:pt modelId="{908F52E6-EECA-4F17-B86E-C3A116867015}">
      <dgm:prSet phldrT="[Text]"/>
      <dgm:spPr/>
      <dgm:t>
        <a:bodyPr/>
        <a:lstStyle/>
        <a:p>
          <a:r>
            <a:rPr lang="tr-TR" dirty="0" smtClean="0"/>
            <a:t>Çocuk </a:t>
          </a:r>
          <a:r>
            <a:rPr lang="tr-TR" dirty="0" smtClean="0"/>
            <a:t>İstismarı</a:t>
          </a:r>
          <a:endParaRPr lang="en-GB" dirty="0"/>
        </a:p>
      </dgm:t>
    </dgm:pt>
    <dgm:pt modelId="{614CE1A5-2C48-488E-9FE5-64B14098EC70}" type="parTrans" cxnId="{610F2AEE-3374-4C6A-91EF-248DF95C997B}">
      <dgm:prSet/>
      <dgm:spPr/>
    </dgm:pt>
    <dgm:pt modelId="{41FD58A9-F9C5-4020-820D-287BB8245E54}" type="sibTrans" cxnId="{610F2AEE-3374-4C6A-91EF-248DF95C997B}">
      <dgm:prSet/>
      <dgm:spPr/>
    </dgm:pt>
    <dgm:pt modelId="{C952B254-48CE-45D2-93F4-26E99C0018B1}">
      <dgm:prSet phldrT="[Text]"/>
      <dgm:spPr/>
      <dgm:t>
        <a:bodyPr/>
        <a:lstStyle/>
        <a:p>
          <a:r>
            <a:rPr lang="tr-TR" dirty="0" smtClean="0"/>
            <a:t>Siber </a:t>
          </a:r>
          <a:r>
            <a:rPr lang="tr-TR" dirty="0" smtClean="0"/>
            <a:t>Suçlar</a:t>
          </a:r>
          <a:endParaRPr lang="en-GB" dirty="0"/>
        </a:p>
      </dgm:t>
    </dgm:pt>
    <dgm:pt modelId="{5BEEE747-546F-40E5-8D8E-52284C1E38FD}" type="parTrans" cxnId="{4180E6EB-155E-4A97-A70A-A4835F373C91}">
      <dgm:prSet/>
      <dgm:spPr/>
    </dgm:pt>
    <dgm:pt modelId="{37636931-A01D-4E1B-9B94-54E34883D52E}" type="sibTrans" cxnId="{4180E6EB-155E-4A97-A70A-A4835F373C91}">
      <dgm:prSet/>
      <dgm:spPr/>
    </dgm:pt>
    <dgm:pt modelId="{70BD971A-CB85-4987-8B8B-A12841FA7064}">
      <dgm:prSet phldrT="[Text]"/>
      <dgm:spPr/>
      <dgm:t>
        <a:bodyPr/>
        <a:lstStyle/>
        <a:p>
          <a:r>
            <a:rPr lang="tr-TR" dirty="0" smtClean="0"/>
            <a:t>Olimpiyat Güvenliği</a:t>
          </a:r>
          <a:endParaRPr lang="en-GB" dirty="0"/>
        </a:p>
      </dgm:t>
    </dgm:pt>
    <dgm:pt modelId="{0B03AFD0-DEE6-4487-913F-299A5E436581}" type="parTrans" cxnId="{874BCB65-BCC5-4E38-8C2A-E490D568CC22}">
      <dgm:prSet/>
      <dgm:spPr/>
    </dgm:pt>
    <dgm:pt modelId="{1566F2F6-0F41-4B05-B913-61AB246FB628}" type="sibTrans" cxnId="{874BCB65-BCC5-4E38-8C2A-E490D568CC22}">
      <dgm:prSet/>
      <dgm:spPr/>
    </dgm:pt>
    <dgm:pt modelId="{47FC2621-DF9B-4AA4-B7E0-8E7B70C3E21F}">
      <dgm:prSet phldrT="[Text]"/>
      <dgm:spPr/>
      <dgm:t>
        <a:bodyPr/>
        <a:lstStyle/>
        <a:p>
          <a:r>
            <a:rPr lang="tr-TR" dirty="0" smtClean="0"/>
            <a:t>Anti-sosyal Davranışlar Yasa Teklifi</a:t>
          </a:r>
          <a:endParaRPr lang="en-GB" dirty="0"/>
        </a:p>
      </dgm:t>
    </dgm:pt>
    <dgm:pt modelId="{CE913219-49CD-4EFE-936F-42FA60A3B8F4}" type="parTrans" cxnId="{F620A2E8-C672-48A1-8ADD-00A3653EB89C}">
      <dgm:prSet/>
      <dgm:spPr/>
    </dgm:pt>
    <dgm:pt modelId="{3C9A53AD-5EFF-4E45-9328-F865FE045D7E}" type="sibTrans" cxnId="{F620A2E8-C672-48A1-8ADD-00A3653EB89C}">
      <dgm:prSet/>
      <dgm:spPr/>
    </dgm:pt>
    <dgm:pt modelId="{29160ECC-91D6-4D7E-9B6E-446945EBD907}" type="pres">
      <dgm:prSet presAssocID="{4063ABA8-1ADC-414F-961E-24750F5E50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A8D29E3-AC52-49B5-A582-B2D89C7DA062}" type="pres">
      <dgm:prSet presAssocID="{8B4B242E-F923-429B-91AC-D436223235A2}" presName="composite" presStyleCnt="0"/>
      <dgm:spPr/>
    </dgm:pt>
    <dgm:pt modelId="{8D32F349-4DBE-4BCA-954D-6E99BCB2735C}" type="pres">
      <dgm:prSet presAssocID="{8B4B242E-F923-429B-91AC-D436223235A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98382D-F438-41DD-92D6-FF17E34413F0}" type="pres">
      <dgm:prSet presAssocID="{8B4B242E-F923-429B-91AC-D436223235A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8EA377-71EA-43A4-AF7C-0498F733164C}" type="pres">
      <dgm:prSet presAssocID="{D88CBFC8-F658-4BB9-B1A0-B7D6EA7C4A29}" presName="space" presStyleCnt="0"/>
      <dgm:spPr/>
    </dgm:pt>
    <dgm:pt modelId="{09D354FC-8F3A-4BBF-8934-72B56F4CA279}" type="pres">
      <dgm:prSet presAssocID="{CF99880F-3724-4E52-B85B-4FE8DBE421F5}" presName="composite" presStyleCnt="0"/>
      <dgm:spPr/>
    </dgm:pt>
    <dgm:pt modelId="{F52DE1D1-98E8-4044-9780-86B40B6E9415}" type="pres">
      <dgm:prSet presAssocID="{CF99880F-3724-4E52-B85B-4FE8DBE421F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D5BE08-11CA-4102-884E-0E2AA31588BE}" type="pres">
      <dgm:prSet presAssocID="{CF99880F-3724-4E52-B85B-4FE8DBE421F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458E2E0-36C5-4245-BFCD-1856FF3E4123}" srcId="{CF99880F-3724-4E52-B85B-4FE8DBE421F5}" destId="{3C571352-ED75-4F75-BA51-31836109D202}" srcOrd="0" destOrd="0" parTransId="{4F7952D7-45B2-4F89-A87D-598D664F1B3A}" sibTransId="{040CCB52-F394-4515-A6D3-D6008D42EC18}"/>
    <dgm:cxn modelId="{2657B19B-300E-42CF-9C77-31269FA5488B}" type="presOf" srcId="{13A8CE8D-F5F7-4F1D-9F3E-A428F88C4600}" destId="{12D5BE08-11CA-4102-884E-0E2AA31588BE}" srcOrd="0" destOrd="7" presId="urn:microsoft.com/office/officeart/2005/8/layout/hList1"/>
    <dgm:cxn modelId="{4180E6EB-155E-4A97-A70A-A4835F373C91}" srcId="{CF99880F-3724-4E52-B85B-4FE8DBE421F5}" destId="{C952B254-48CE-45D2-93F4-26E99C0018B1}" srcOrd="3" destOrd="0" parTransId="{5BEEE747-546F-40E5-8D8E-52284C1E38FD}" sibTransId="{37636931-A01D-4E1B-9B94-54E34883D52E}"/>
    <dgm:cxn modelId="{11925A6E-3DAA-4D86-A3CF-9A1F9029135F}" srcId="{8B4B242E-F923-429B-91AC-D436223235A2}" destId="{D5A59CD8-2EC7-4E8F-ACB4-BE5ED4E52CFA}" srcOrd="0" destOrd="0" parTransId="{DB122D92-7DBE-4FD6-B19D-CEABF8D00F7C}" sibTransId="{A78924D4-D6B5-499A-A29E-2E4D107D9AF6}"/>
    <dgm:cxn modelId="{658DE77E-D50A-4ED9-AA92-80B65B70FB25}" type="presOf" srcId="{70BD971A-CB85-4987-8B8B-A12841FA7064}" destId="{12D5BE08-11CA-4102-884E-0E2AA31588BE}" srcOrd="0" destOrd="4" presId="urn:microsoft.com/office/officeart/2005/8/layout/hList1"/>
    <dgm:cxn modelId="{6AF84ECA-850F-469E-A45E-72545128188C}" type="presOf" srcId="{4063ABA8-1ADC-414F-961E-24750F5E50E9}" destId="{29160ECC-91D6-4D7E-9B6E-446945EBD907}" srcOrd="0" destOrd="0" presId="urn:microsoft.com/office/officeart/2005/8/layout/hList1"/>
    <dgm:cxn modelId="{DC1D8C21-6679-4DE2-8A6D-36C4173311CB}" srcId="{4063ABA8-1ADC-414F-961E-24750F5E50E9}" destId="{8B4B242E-F923-429B-91AC-D436223235A2}" srcOrd="0" destOrd="0" parTransId="{B699CE1C-F9E6-4E79-BEFC-5ABE3A5276B1}" sibTransId="{D88CBFC8-F658-4BB9-B1A0-B7D6EA7C4A29}"/>
    <dgm:cxn modelId="{D38C174A-C321-4633-ADB8-9D64512CD47F}" srcId="{8B4B242E-F923-429B-91AC-D436223235A2}" destId="{4E703A77-48AE-4E0E-8F5F-AEA0894962CB}" srcOrd="1" destOrd="0" parTransId="{F373F6A3-415F-4B3F-89E3-68103170B7BB}" sibTransId="{133F6661-DE80-4A89-9F80-1893D93DDFB4}"/>
    <dgm:cxn modelId="{91DBD4E0-7F35-49D2-A928-ED11BE332A93}" srcId="{8B4B242E-F923-429B-91AC-D436223235A2}" destId="{29836114-D98C-42A5-AC6F-3C2932D413FD}" srcOrd="6" destOrd="0" parTransId="{D42F6324-E896-45ED-9F58-FAF59034506C}" sibTransId="{FB35C656-D2DA-442B-A47D-B4AE56511CCE}"/>
    <dgm:cxn modelId="{42456EC7-4D58-40A8-AA5D-C8A11CEC789F}" type="presOf" srcId="{8B4B242E-F923-429B-91AC-D436223235A2}" destId="{8D32F349-4DBE-4BCA-954D-6E99BCB2735C}" srcOrd="0" destOrd="0" presId="urn:microsoft.com/office/officeart/2005/8/layout/hList1"/>
    <dgm:cxn modelId="{E6333742-EF48-4591-9827-5C9DA9F8E256}" type="presOf" srcId="{C952B254-48CE-45D2-93F4-26E99C0018B1}" destId="{12D5BE08-11CA-4102-884E-0E2AA31588BE}" srcOrd="0" destOrd="3" presId="urn:microsoft.com/office/officeart/2005/8/layout/hList1"/>
    <dgm:cxn modelId="{F192E7A7-A495-49A7-BE3B-1AB104379C16}" srcId="{CF99880F-3724-4E52-B85B-4FE8DBE421F5}" destId="{4D13A1B9-DE80-45A7-AD24-99DB0073CB4F}" srcOrd="1" destOrd="0" parTransId="{0C91693B-ECA1-4723-AB08-45ECAFF3ED9B}" sibTransId="{DAD09273-8A63-46DD-8BF3-B00E0E223639}"/>
    <dgm:cxn modelId="{2C6B85F1-6654-4139-8A41-26A7907A4BC6}" type="presOf" srcId="{77B5F812-3C45-48B0-8B43-6E8828DC43B7}" destId="{D898382D-F438-41DD-92D6-FF17E34413F0}" srcOrd="0" destOrd="2" presId="urn:microsoft.com/office/officeart/2005/8/layout/hList1"/>
    <dgm:cxn modelId="{1D9C4C96-370F-4426-96DA-D6D0AC7823BF}" type="presOf" srcId="{908F52E6-EECA-4F17-B86E-C3A116867015}" destId="{12D5BE08-11CA-4102-884E-0E2AA31588BE}" srcOrd="0" destOrd="2" presId="urn:microsoft.com/office/officeart/2005/8/layout/hList1"/>
    <dgm:cxn modelId="{FCAD3BFC-6219-4253-97D0-160E38117BD8}" srcId="{8B4B242E-F923-429B-91AC-D436223235A2}" destId="{1CA1EDC7-46EB-4CD7-B038-BADFB4C81095}" srcOrd="5" destOrd="0" parTransId="{9801700C-8CC2-4A71-ADAE-B2756A439140}" sibTransId="{F3F83463-18C4-44D4-A1E3-5E8498546936}"/>
    <dgm:cxn modelId="{98AFBA17-A421-4AA2-B6BA-D548D79F8101}" srcId="{8B4B242E-F923-429B-91AC-D436223235A2}" destId="{77B5F812-3C45-48B0-8B43-6E8828DC43B7}" srcOrd="2" destOrd="0" parTransId="{971F53AA-DF4A-427C-BF9A-6508A1828543}" sibTransId="{91CA2530-F3E6-4E5E-B73F-5056FFE54FB6}"/>
    <dgm:cxn modelId="{99A4F704-C95F-4588-964F-F8CF2B2AC35E}" type="presOf" srcId="{29836114-D98C-42A5-AC6F-3C2932D413FD}" destId="{D898382D-F438-41DD-92D6-FF17E34413F0}" srcOrd="0" destOrd="6" presId="urn:microsoft.com/office/officeart/2005/8/layout/hList1"/>
    <dgm:cxn modelId="{C2B6B60C-B30C-43EE-99A0-05EF961CEC28}" srcId="{8B4B242E-F923-429B-91AC-D436223235A2}" destId="{C8BE30C2-4B70-46F2-84CD-2AFDB8C26B64}" srcOrd="4" destOrd="0" parTransId="{1F253B39-F63A-44A8-99F5-A5A78A517EE8}" sibTransId="{F46AC6C6-A6CB-4833-84CE-4DEDB26EB9E3}"/>
    <dgm:cxn modelId="{BC50D71E-2CAD-478F-AB13-1C6D8826631E}" srcId="{4063ABA8-1ADC-414F-961E-24750F5E50E9}" destId="{CF99880F-3724-4E52-B85B-4FE8DBE421F5}" srcOrd="1" destOrd="0" parTransId="{08BA8E51-AEAD-4000-B986-DD8E8A65AF46}" sibTransId="{A6A20ED1-167D-4D69-8178-101DB3877CDA}"/>
    <dgm:cxn modelId="{610F2AEE-3374-4C6A-91EF-248DF95C997B}" srcId="{CF99880F-3724-4E52-B85B-4FE8DBE421F5}" destId="{908F52E6-EECA-4F17-B86E-C3A116867015}" srcOrd="2" destOrd="0" parTransId="{614CE1A5-2C48-488E-9FE5-64B14098EC70}" sibTransId="{41FD58A9-F9C5-4020-820D-287BB8245E54}"/>
    <dgm:cxn modelId="{895BB985-E1EF-4ED4-B699-D884A7AAB88F}" type="presOf" srcId="{4D13A1B9-DE80-45A7-AD24-99DB0073CB4F}" destId="{12D5BE08-11CA-4102-884E-0E2AA31588BE}" srcOrd="0" destOrd="1" presId="urn:microsoft.com/office/officeart/2005/8/layout/hList1"/>
    <dgm:cxn modelId="{2BEFA4DE-4047-4838-9389-073E1940D5E4}" type="presOf" srcId="{337C4222-6569-41D7-8FB0-1889E02269FC}" destId="{D898382D-F438-41DD-92D6-FF17E34413F0}" srcOrd="0" destOrd="3" presId="urn:microsoft.com/office/officeart/2005/8/layout/hList1"/>
    <dgm:cxn modelId="{F620A2E8-C672-48A1-8ADD-00A3653EB89C}" srcId="{CF99880F-3724-4E52-B85B-4FE8DBE421F5}" destId="{47FC2621-DF9B-4AA4-B7E0-8E7B70C3E21F}" srcOrd="5" destOrd="0" parTransId="{CE913219-49CD-4EFE-936F-42FA60A3B8F4}" sibTransId="{3C9A53AD-5EFF-4E45-9328-F865FE045D7E}"/>
    <dgm:cxn modelId="{DE868A4E-DE59-4FB1-91AD-84AAB7E36234}" type="presOf" srcId="{3260426F-8B33-4D3E-948B-8C575215128B}" destId="{12D5BE08-11CA-4102-884E-0E2AA31588BE}" srcOrd="0" destOrd="8" presId="urn:microsoft.com/office/officeart/2005/8/layout/hList1"/>
    <dgm:cxn modelId="{ED37A8D6-7F69-4EB8-87B5-5D8A1B7B2DB8}" type="presOf" srcId="{C8BE30C2-4B70-46F2-84CD-2AFDB8C26B64}" destId="{D898382D-F438-41DD-92D6-FF17E34413F0}" srcOrd="0" destOrd="4" presId="urn:microsoft.com/office/officeart/2005/8/layout/hList1"/>
    <dgm:cxn modelId="{C19E4DC3-4E0F-4424-AD5E-E8AF2E247660}" srcId="{CF99880F-3724-4E52-B85B-4FE8DBE421F5}" destId="{2286CD5A-064E-4F21-A6A9-6FB7C4CCA175}" srcOrd="6" destOrd="0" parTransId="{38F5F482-1CB5-4166-85B1-AFCAAA5C2808}" sibTransId="{A6691C32-00D1-443D-BF01-3D20F06A8FFA}"/>
    <dgm:cxn modelId="{77CE9454-6FD7-4A22-A6D3-22F1FBEAAD36}" type="presOf" srcId="{47FC2621-DF9B-4AA4-B7E0-8E7B70C3E21F}" destId="{12D5BE08-11CA-4102-884E-0E2AA31588BE}" srcOrd="0" destOrd="5" presId="urn:microsoft.com/office/officeart/2005/8/layout/hList1"/>
    <dgm:cxn modelId="{0FD44CB1-5514-42B1-8F20-F504E8EBFCFF}" type="presOf" srcId="{D5A59CD8-2EC7-4E8F-ACB4-BE5ED4E52CFA}" destId="{D898382D-F438-41DD-92D6-FF17E34413F0}" srcOrd="0" destOrd="0" presId="urn:microsoft.com/office/officeart/2005/8/layout/hList1"/>
    <dgm:cxn modelId="{F7C219BA-0307-4F7F-996C-357D4C997D8B}" type="presOf" srcId="{3C571352-ED75-4F75-BA51-31836109D202}" destId="{12D5BE08-11CA-4102-884E-0E2AA31588BE}" srcOrd="0" destOrd="0" presId="urn:microsoft.com/office/officeart/2005/8/layout/hList1"/>
    <dgm:cxn modelId="{A21AB843-3EC5-48C7-A0E9-217DB8DC7FA7}" srcId="{CF99880F-3724-4E52-B85B-4FE8DBE421F5}" destId="{3260426F-8B33-4D3E-948B-8C575215128B}" srcOrd="8" destOrd="0" parTransId="{B21EC769-5584-4949-A8C9-44D384BF5DF5}" sibTransId="{11BB1408-F8FC-4505-9297-2A46B764C376}"/>
    <dgm:cxn modelId="{874BCB65-BCC5-4E38-8C2A-E490D568CC22}" srcId="{CF99880F-3724-4E52-B85B-4FE8DBE421F5}" destId="{70BD971A-CB85-4987-8B8B-A12841FA7064}" srcOrd="4" destOrd="0" parTransId="{0B03AFD0-DEE6-4487-913F-299A5E436581}" sibTransId="{1566F2F6-0F41-4B05-B913-61AB246FB628}"/>
    <dgm:cxn modelId="{E686ED7C-9ED1-40F1-BA17-1A3836058BC0}" srcId="{8B4B242E-F923-429B-91AC-D436223235A2}" destId="{337C4222-6569-41D7-8FB0-1889E02269FC}" srcOrd="3" destOrd="0" parTransId="{A0C0696F-C2B8-43B2-90F7-39088B9B3626}" sibTransId="{C2A629F7-4627-426E-90DE-407DEF092409}"/>
    <dgm:cxn modelId="{5678BD4C-25B7-4CA6-AF3E-7FB7D23A85A5}" type="presOf" srcId="{2286CD5A-064E-4F21-A6A9-6FB7C4CCA175}" destId="{12D5BE08-11CA-4102-884E-0E2AA31588BE}" srcOrd="0" destOrd="6" presId="urn:microsoft.com/office/officeart/2005/8/layout/hList1"/>
    <dgm:cxn modelId="{E378BC6B-AD5A-4549-806C-E9C64D94B5ED}" srcId="{CF99880F-3724-4E52-B85B-4FE8DBE421F5}" destId="{13A8CE8D-F5F7-4F1D-9F3E-A428F88C4600}" srcOrd="7" destOrd="0" parTransId="{65FDFEB2-79B3-43C4-850A-484F0D31D5F3}" sibTransId="{DBC8897C-401B-411A-8F95-CACC90B602C3}"/>
    <dgm:cxn modelId="{A3CCBED9-CC0C-4990-8F33-40B0C765A866}" type="presOf" srcId="{4E703A77-48AE-4E0E-8F5F-AEA0894962CB}" destId="{D898382D-F438-41DD-92D6-FF17E34413F0}" srcOrd="0" destOrd="1" presId="urn:microsoft.com/office/officeart/2005/8/layout/hList1"/>
    <dgm:cxn modelId="{3E56F05C-B3F6-4805-B72E-0306B67DC467}" type="presOf" srcId="{CF99880F-3724-4E52-B85B-4FE8DBE421F5}" destId="{F52DE1D1-98E8-4044-9780-86B40B6E9415}" srcOrd="0" destOrd="0" presId="urn:microsoft.com/office/officeart/2005/8/layout/hList1"/>
    <dgm:cxn modelId="{EE18F743-41E9-49DB-98EE-DACA092C3A8C}" type="presOf" srcId="{1CA1EDC7-46EB-4CD7-B038-BADFB4C81095}" destId="{D898382D-F438-41DD-92D6-FF17E34413F0}" srcOrd="0" destOrd="5" presId="urn:microsoft.com/office/officeart/2005/8/layout/hList1"/>
    <dgm:cxn modelId="{6E7FC55F-F841-4526-B2A0-B739C2947B78}" type="presParOf" srcId="{29160ECC-91D6-4D7E-9B6E-446945EBD907}" destId="{9A8D29E3-AC52-49B5-A582-B2D89C7DA062}" srcOrd="0" destOrd="0" presId="urn:microsoft.com/office/officeart/2005/8/layout/hList1"/>
    <dgm:cxn modelId="{D7F1C59B-BE76-432D-AA04-4B7ECD931B82}" type="presParOf" srcId="{9A8D29E3-AC52-49B5-A582-B2D89C7DA062}" destId="{8D32F349-4DBE-4BCA-954D-6E99BCB2735C}" srcOrd="0" destOrd="0" presId="urn:microsoft.com/office/officeart/2005/8/layout/hList1"/>
    <dgm:cxn modelId="{4572A8EA-524D-4617-8A65-DEBB9AB13336}" type="presParOf" srcId="{9A8D29E3-AC52-49B5-A582-B2D89C7DA062}" destId="{D898382D-F438-41DD-92D6-FF17E34413F0}" srcOrd="1" destOrd="0" presId="urn:microsoft.com/office/officeart/2005/8/layout/hList1"/>
    <dgm:cxn modelId="{5487F202-04EC-4F2F-B51B-74ED29F390C6}" type="presParOf" srcId="{29160ECC-91D6-4D7E-9B6E-446945EBD907}" destId="{2B8EA377-71EA-43A4-AF7C-0498F733164C}" srcOrd="1" destOrd="0" presId="urn:microsoft.com/office/officeart/2005/8/layout/hList1"/>
    <dgm:cxn modelId="{9ADA6726-017E-49F8-80FB-F606C9DFC6E8}" type="presParOf" srcId="{29160ECC-91D6-4D7E-9B6E-446945EBD907}" destId="{09D354FC-8F3A-4BBF-8934-72B56F4CA279}" srcOrd="2" destOrd="0" presId="urn:microsoft.com/office/officeart/2005/8/layout/hList1"/>
    <dgm:cxn modelId="{9FC5ED88-8AE1-4437-83F8-CAA3B1F4675F}" type="presParOf" srcId="{09D354FC-8F3A-4BBF-8934-72B56F4CA279}" destId="{F52DE1D1-98E8-4044-9780-86B40B6E9415}" srcOrd="0" destOrd="0" presId="urn:microsoft.com/office/officeart/2005/8/layout/hList1"/>
    <dgm:cxn modelId="{81BDD31C-6F26-4116-8256-FE32BF0219D2}" type="presParOf" srcId="{09D354FC-8F3A-4BBF-8934-72B56F4CA279}" destId="{12D5BE08-11CA-4102-884E-0E2AA31588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609BD9-AECE-486B-8641-0A0C3757865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1F29B5F-A984-4591-AEC5-BE02725BF128}">
      <dgm:prSet phldrT="[Text]"/>
      <dgm:spPr/>
      <dgm:t>
        <a:bodyPr/>
        <a:lstStyle/>
        <a:p>
          <a:r>
            <a:rPr lang="tr-TR" dirty="0" smtClean="0"/>
            <a:t>Politikaların Meşruiyetinde artış</a:t>
          </a:r>
          <a:endParaRPr lang="en-GB" dirty="0"/>
        </a:p>
      </dgm:t>
    </dgm:pt>
    <dgm:pt modelId="{14014B86-FC00-4705-AA03-96F231BAB13C}" type="parTrans" cxnId="{3E81D618-C997-4972-9200-228BE0CED4F8}">
      <dgm:prSet/>
      <dgm:spPr/>
      <dgm:t>
        <a:bodyPr/>
        <a:lstStyle/>
        <a:p>
          <a:endParaRPr lang="en-GB"/>
        </a:p>
      </dgm:t>
    </dgm:pt>
    <dgm:pt modelId="{93E630CC-7022-414D-A45E-AA7ADB6C5576}" type="sibTrans" cxnId="{3E81D618-C997-4972-9200-228BE0CED4F8}">
      <dgm:prSet/>
      <dgm:spPr/>
      <dgm:t>
        <a:bodyPr/>
        <a:lstStyle/>
        <a:p>
          <a:endParaRPr lang="en-GB"/>
        </a:p>
      </dgm:t>
    </dgm:pt>
    <dgm:pt modelId="{8E83ADD4-A45E-4AF1-B911-7174F58B7CC5}">
      <dgm:prSet phldrT="[Text]"/>
      <dgm:spPr/>
      <dgm:t>
        <a:bodyPr/>
        <a:lstStyle/>
        <a:p>
          <a:r>
            <a:rPr lang="tr-TR" dirty="0" smtClean="0"/>
            <a:t>Politikalara dair artan </a:t>
          </a:r>
          <a:r>
            <a:rPr lang="tr-TR" dirty="0" err="1" smtClean="0"/>
            <a:t>farkındalık</a:t>
          </a:r>
          <a:endParaRPr lang="en-GB" dirty="0"/>
        </a:p>
      </dgm:t>
    </dgm:pt>
    <dgm:pt modelId="{DA549A3D-8739-42F8-8CBD-5D592E997A19}" type="parTrans" cxnId="{52022483-BEA7-4DA3-BB32-F90096A20C40}">
      <dgm:prSet/>
      <dgm:spPr/>
      <dgm:t>
        <a:bodyPr/>
        <a:lstStyle/>
        <a:p>
          <a:endParaRPr lang="en-GB"/>
        </a:p>
      </dgm:t>
    </dgm:pt>
    <dgm:pt modelId="{28A02E50-3642-4C21-88C4-74E28B998874}" type="sibTrans" cxnId="{52022483-BEA7-4DA3-BB32-F90096A20C40}">
      <dgm:prSet/>
      <dgm:spPr/>
      <dgm:t>
        <a:bodyPr/>
        <a:lstStyle/>
        <a:p>
          <a:endParaRPr lang="en-GB"/>
        </a:p>
      </dgm:t>
    </dgm:pt>
    <dgm:pt modelId="{0577B9D0-3572-4184-A8F7-30121AB01822}">
      <dgm:prSet phldrT="[Text]"/>
      <dgm:spPr/>
      <dgm:t>
        <a:bodyPr/>
        <a:lstStyle/>
        <a:p>
          <a:r>
            <a:rPr lang="tr-TR" dirty="0" smtClean="0"/>
            <a:t>Kolluk faaliyetlerine dair artan </a:t>
          </a:r>
          <a:r>
            <a:rPr lang="tr-TR" dirty="0" err="1" smtClean="0"/>
            <a:t>farkındalık</a:t>
          </a:r>
          <a:endParaRPr lang="en-GB" dirty="0"/>
        </a:p>
      </dgm:t>
    </dgm:pt>
    <dgm:pt modelId="{8EC2E82C-2A3A-41CB-8639-E6A88FAE6C2A}" type="parTrans" cxnId="{5C6DD082-FC5F-4E8D-9174-5300FA097977}">
      <dgm:prSet/>
      <dgm:spPr/>
      <dgm:t>
        <a:bodyPr/>
        <a:lstStyle/>
        <a:p>
          <a:endParaRPr lang="en-GB"/>
        </a:p>
      </dgm:t>
    </dgm:pt>
    <dgm:pt modelId="{85A5A37D-14F4-4505-986D-2F6F87676865}" type="sibTrans" cxnId="{5C6DD082-FC5F-4E8D-9174-5300FA097977}">
      <dgm:prSet/>
      <dgm:spPr/>
      <dgm:t>
        <a:bodyPr/>
        <a:lstStyle/>
        <a:p>
          <a:endParaRPr lang="en-GB"/>
        </a:p>
      </dgm:t>
    </dgm:pt>
    <dgm:pt modelId="{71DBBFEF-F8F6-480A-B990-83397AA7A25B}">
      <dgm:prSet/>
      <dgm:spPr/>
      <dgm:t>
        <a:bodyPr/>
        <a:lstStyle/>
        <a:p>
          <a:r>
            <a:rPr lang="tr-TR" dirty="0" smtClean="0"/>
            <a:t>Kolluk, Parlamento, Yürütme ve Parlamento’ya artan güven</a:t>
          </a:r>
          <a:endParaRPr lang="en-GB" dirty="0"/>
        </a:p>
      </dgm:t>
    </dgm:pt>
    <dgm:pt modelId="{3B7A9F70-445C-426A-A2B9-81A945FAEFE5}" type="parTrans" cxnId="{249DB459-5781-49F8-BB60-E0E696930F44}">
      <dgm:prSet/>
      <dgm:spPr/>
      <dgm:t>
        <a:bodyPr/>
        <a:lstStyle/>
        <a:p>
          <a:endParaRPr lang="en-GB"/>
        </a:p>
      </dgm:t>
    </dgm:pt>
    <dgm:pt modelId="{66152104-83FE-4A4B-9FCE-3C5101ECC7F4}" type="sibTrans" cxnId="{249DB459-5781-49F8-BB60-E0E696930F44}">
      <dgm:prSet/>
      <dgm:spPr/>
      <dgm:t>
        <a:bodyPr/>
        <a:lstStyle/>
        <a:p>
          <a:endParaRPr lang="en-GB"/>
        </a:p>
      </dgm:t>
    </dgm:pt>
    <dgm:pt modelId="{60953184-10C4-4387-97ED-6975BCA626A2}">
      <dgm:prSet/>
      <dgm:spPr/>
      <dgm:t>
        <a:bodyPr/>
        <a:lstStyle/>
        <a:p>
          <a:r>
            <a:rPr lang="tr-TR" dirty="0" smtClean="0"/>
            <a:t>Güvenlik politikalarına artan kamu desteği</a:t>
          </a:r>
          <a:endParaRPr lang="en-GB" dirty="0"/>
        </a:p>
      </dgm:t>
    </dgm:pt>
    <dgm:pt modelId="{8818410C-6BEC-47FB-AC49-CAD8E55B6573}" type="parTrans" cxnId="{7D6A3E73-6BB4-4648-A5A4-14C5C8F0B0F0}">
      <dgm:prSet/>
      <dgm:spPr/>
      <dgm:t>
        <a:bodyPr/>
        <a:lstStyle/>
        <a:p>
          <a:endParaRPr lang="en-GB"/>
        </a:p>
      </dgm:t>
    </dgm:pt>
    <dgm:pt modelId="{6F7DC78A-AA40-4B38-BCFC-99D4ADBD5DF5}" type="sibTrans" cxnId="{7D6A3E73-6BB4-4648-A5A4-14C5C8F0B0F0}">
      <dgm:prSet/>
      <dgm:spPr/>
      <dgm:t>
        <a:bodyPr/>
        <a:lstStyle/>
        <a:p>
          <a:endParaRPr lang="en-GB"/>
        </a:p>
      </dgm:t>
    </dgm:pt>
    <dgm:pt modelId="{8CA35C8B-8DE0-4BD1-B770-764583BE65B9}" type="pres">
      <dgm:prSet presAssocID="{5C609BD9-AECE-486B-8641-0A0C375786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C9B23EB-9111-4C7A-898B-1BA043B628E8}" type="pres">
      <dgm:prSet presAssocID="{C1F29B5F-A984-4591-AEC5-BE02725BF128}" presName="parentLin" presStyleCnt="0"/>
      <dgm:spPr/>
    </dgm:pt>
    <dgm:pt modelId="{0DAF165E-E868-4572-B070-55A70388FC4D}" type="pres">
      <dgm:prSet presAssocID="{C1F29B5F-A984-4591-AEC5-BE02725BF128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12A8D7E5-C91B-4C02-97AF-92DBF979BE96}" type="pres">
      <dgm:prSet presAssocID="{C1F29B5F-A984-4591-AEC5-BE02725BF12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DC82B9-E5FA-4DEE-AA08-5D7C39C80C33}" type="pres">
      <dgm:prSet presAssocID="{C1F29B5F-A984-4591-AEC5-BE02725BF128}" presName="negativeSpace" presStyleCnt="0"/>
      <dgm:spPr/>
    </dgm:pt>
    <dgm:pt modelId="{BDA6DBCC-30AB-4492-ADC3-7004F59C1D91}" type="pres">
      <dgm:prSet presAssocID="{C1F29B5F-A984-4591-AEC5-BE02725BF128}" presName="childText" presStyleLbl="conFgAcc1" presStyleIdx="0" presStyleCnt="5">
        <dgm:presLayoutVars>
          <dgm:bulletEnabled val="1"/>
        </dgm:presLayoutVars>
      </dgm:prSet>
      <dgm:spPr/>
    </dgm:pt>
    <dgm:pt modelId="{24E60E1A-E795-4B81-9052-B5CF752A2035}" type="pres">
      <dgm:prSet presAssocID="{93E630CC-7022-414D-A45E-AA7ADB6C5576}" presName="spaceBetweenRectangles" presStyleCnt="0"/>
      <dgm:spPr/>
    </dgm:pt>
    <dgm:pt modelId="{D21A01E3-43C8-429E-93C7-629E89DFF6A6}" type="pres">
      <dgm:prSet presAssocID="{60953184-10C4-4387-97ED-6975BCA626A2}" presName="parentLin" presStyleCnt="0"/>
      <dgm:spPr/>
    </dgm:pt>
    <dgm:pt modelId="{57E2C37F-758D-4027-902D-F56E94378851}" type="pres">
      <dgm:prSet presAssocID="{60953184-10C4-4387-97ED-6975BCA626A2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164964B4-2F8F-407F-BD79-E22961669949}" type="pres">
      <dgm:prSet presAssocID="{60953184-10C4-4387-97ED-6975BCA626A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4ED9A4-213D-49A5-B235-F49D98B80F72}" type="pres">
      <dgm:prSet presAssocID="{60953184-10C4-4387-97ED-6975BCA626A2}" presName="negativeSpace" presStyleCnt="0"/>
      <dgm:spPr/>
    </dgm:pt>
    <dgm:pt modelId="{8DEFE998-A13E-44EF-86D6-A1EB92C0DC83}" type="pres">
      <dgm:prSet presAssocID="{60953184-10C4-4387-97ED-6975BCA626A2}" presName="childText" presStyleLbl="conFgAcc1" presStyleIdx="1" presStyleCnt="5">
        <dgm:presLayoutVars>
          <dgm:bulletEnabled val="1"/>
        </dgm:presLayoutVars>
      </dgm:prSet>
      <dgm:spPr/>
    </dgm:pt>
    <dgm:pt modelId="{214C3BB4-3392-449B-AEDF-A1F5CCD36586}" type="pres">
      <dgm:prSet presAssocID="{6F7DC78A-AA40-4B38-BCFC-99D4ADBD5DF5}" presName="spaceBetweenRectangles" presStyleCnt="0"/>
      <dgm:spPr/>
    </dgm:pt>
    <dgm:pt modelId="{2EF4DD07-5FF8-48B5-BC4A-5519D0AA371C}" type="pres">
      <dgm:prSet presAssocID="{8E83ADD4-A45E-4AF1-B911-7174F58B7CC5}" presName="parentLin" presStyleCnt="0"/>
      <dgm:spPr/>
    </dgm:pt>
    <dgm:pt modelId="{21C710DA-FEFF-4231-8DFB-79F5163FF5A0}" type="pres">
      <dgm:prSet presAssocID="{8E83ADD4-A45E-4AF1-B911-7174F58B7CC5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DC28E2A0-5C85-4BE2-8CFC-73BB7F9BB699}" type="pres">
      <dgm:prSet presAssocID="{8E83ADD4-A45E-4AF1-B911-7174F58B7CC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4C67AB-AF14-475C-A11A-33D129A3BD99}" type="pres">
      <dgm:prSet presAssocID="{8E83ADD4-A45E-4AF1-B911-7174F58B7CC5}" presName="negativeSpace" presStyleCnt="0"/>
      <dgm:spPr/>
    </dgm:pt>
    <dgm:pt modelId="{D73858E7-C7B2-49D8-85E8-267367963926}" type="pres">
      <dgm:prSet presAssocID="{8E83ADD4-A45E-4AF1-B911-7174F58B7CC5}" presName="childText" presStyleLbl="conFgAcc1" presStyleIdx="2" presStyleCnt="5">
        <dgm:presLayoutVars>
          <dgm:bulletEnabled val="1"/>
        </dgm:presLayoutVars>
      </dgm:prSet>
      <dgm:spPr/>
    </dgm:pt>
    <dgm:pt modelId="{9F702F1E-C610-4DC0-A07F-458A2AB1F22E}" type="pres">
      <dgm:prSet presAssocID="{28A02E50-3642-4C21-88C4-74E28B998874}" presName="spaceBetweenRectangles" presStyleCnt="0"/>
      <dgm:spPr/>
    </dgm:pt>
    <dgm:pt modelId="{B1FBB800-3B4A-4DE0-BFCD-C5ADFE619941}" type="pres">
      <dgm:prSet presAssocID="{0577B9D0-3572-4184-A8F7-30121AB01822}" presName="parentLin" presStyleCnt="0"/>
      <dgm:spPr/>
    </dgm:pt>
    <dgm:pt modelId="{48343B90-65BD-429C-A157-E5B3040ADEA4}" type="pres">
      <dgm:prSet presAssocID="{0577B9D0-3572-4184-A8F7-30121AB01822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E184AC9B-73D7-4D28-9389-75926814EA31}" type="pres">
      <dgm:prSet presAssocID="{0577B9D0-3572-4184-A8F7-30121AB0182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FB424B-8A34-436D-B759-F719C85FCB23}" type="pres">
      <dgm:prSet presAssocID="{0577B9D0-3572-4184-A8F7-30121AB01822}" presName="negativeSpace" presStyleCnt="0"/>
      <dgm:spPr/>
    </dgm:pt>
    <dgm:pt modelId="{6D466372-9DD2-4084-98FC-4E41F1C85331}" type="pres">
      <dgm:prSet presAssocID="{0577B9D0-3572-4184-A8F7-30121AB01822}" presName="childText" presStyleLbl="conFgAcc1" presStyleIdx="3" presStyleCnt="5">
        <dgm:presLayoutVars>
          <dgm:bulletEnabled val="1"/>
        </dgm:presLayoutVars>
      </dgm:prSet>
      <dgm:spPr/>
    </dgm:pt>
    <dgm:pt modelId="{5360EB24-58C7-47E6-B2EC-46978C74E58C}" type="pres">
      <dgm:prSet presAssocID="{85A5A37D-14F4-4505-986D-2F6F87676865}" presName="spaceBetweenRectangles" presStyleCnt="0"/>
      <dgm:spPr/>
    </dgm:pt>
    <dgm:pt modelId="{4B3CA5DB-2242-4270-B094-2648CBCDE717}" type="pres">
      <dgm:prSet presAssocID="{71DBBFEF-F8F6-480A-B990-83397AA7A25B}" presName="parentLin" presStyleCnt="0"/>
      <dgm:spPr/>
    </dgm:pt>
    <dgm:pt modelId="{7C361406-5047-4C7C-8644-11AC00A1BCE5}" type="pres">
      <dgm:prSet presAssocID="{71DBBFEF-F8F6-480A-B990-83397AA7A25B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7084078B-C295-4345-978C-93E965A995FA}" type="pres">
      <dgm:prSet presAssocID="{71DBBFEF-F8F6-480A-B990-83397AA7A25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CF9A7E-C4E2-4D6F-AE8B-453A9EC9B5D9}" type="pres">
      <dgm:prSet presAssocID="{71DBBFEF-F8F6-480A-B990-83397AA7A25B}" presName="negativeSpace" presStyleCnt="0"/>
      <dgm:spPr/>
    </dgm:pt>
    <dgm:pt modelId="{7686FF1F-29C2-4EE9-882A-5B966EB4F04A}" type="pres">
      <dgm:prSet presAssocID="{71DBBFEF-F8F6-480A-B990-83397AA7A25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E81D618-C997-4972-9200-228BE0CED4F8}" srcId="{5C609BD9-AECE-486B-8641-0A0C37578651}" destId="{C1F29B5F-A984-4591-AEC5-BE02725BF128}" srcOrd="0" destOrd="0" parTransId="{14014B86-FC00-4705-AA03-96F231BAB13C}" sibTransId="{93E630CC-7022-414D-A45E-AA7ADB6C5576}"/>
    <dgm:cxn modelId="{48E4DB14-1B4A-4B8D-A853-E041FA537462}" type="presOf" srcId="{0577B9D0-3572-4184-A8F7-30121AB01822}" destId="{E184AC9B-73D7-4D28-9389-75926814EA31}" srcOrd="1" destOrd="0" presId="urn:microsoft.com/office/officeart/2005/8/layout/list1"/>
    <dgm:cxn modelId="{81E569F4-68C7-4D60-A207-BA00B56FC2E7}" type="presOf" srcId="{0577B9D0-3572-4184-A8F7-30121AB01822}" destId="{48343B90-65BD-429C-A157-E5B3040ADEA4}" srcOrd="0" destOrd="0" presId="urn:microsoft.com/office/officeart/2005/8/layout/list1"/>
    <dgm:cxn modelId="{DB7B6CC0-CAE7-4774-A5A2-B2E0C1E786D7}" type="presOf" srcId="{71DBBFEF-F8F6-480A-B990-83397AA7A25B}" destId="{7C361406-5047-4C7C-8644-11AC00A1BCE5}" srcOrd="0" destOrd="0" presId="urn:microsoft.com/office/officeart/2005/8/layout/list1"/>
    <dgm:cxn modelId="{1C8624F4-40E0-4A48-8BBC-AC7EBEA0DA1B}" type="presOf" srcId="{5C609BD9-AECE-486B-8641-0A0C37578651}" destId="{8CA35C8B-8DE0-4BD1-B770-764583BE65B9}" srcOrd="0" destOrd="0" presId="urn:microsoft.com/office/officeart/2005/8/layout/list1"/>
    <dgm:cxn modelId="{FA7F5B08-2733-4044-940C-E0678E59445A}" type="presOf" srcId="{8E83ADD4-A45E-4AF1-B911-7174F58B7CC5}" destId="{21C710DA-FEFF-4231-8DFB-79F5163FF5A0}" srcOrd="0" destOrd="0" presId="urn:microsoft.com/office/officeart/2005/8/layout/list1"/>
    <dgm:cxn modelId="{52022483-BEA7-4DA3-BB32-F90096A20C40}" srcId="{5C609BD9-AECE-486B-8641-0A0C37578651}" destId="{8E83ADD4-A45E-4AF1-B911-7174F58B7CC5}" srcOrd="2" destOrd="0" parTransId="{DA549A3D-8739-42F8-8CBD-5D592E997A19}" sibTransId="{28A02E50-3642-4C21-88C4-74E28B998874}"/>
    <dgm:cxn modelId="{5C6DD082-FC5F-4E8D-9174-5300FA097977}" srcId="{5C609BD9-AECE-486B-8641-0A0C37578651}" destId="{0577B9D0-3572-4184-A8F7-30121AB01822}" srcOrd="3" destOrd="0" parTransId="{8EC2E82C-2A3A-41CB-8639-E6A88FAE6C2A}" sibTransId="{85A5A37D-14F4-4505-986D-2F6F87676865}"/>
    <dgm:cxn modelId="{7D6A3E73-6BB4-4648-A5A4-14C5C8F0B0F0}" srcId="{5C609BD9-AECE-486B-8641-0A0C37578651}" destId="{60953184-10C4-4387-97ED-6975BCA626A2}" srcOrd="1" destOrd="0" parTransId="{8818410C-6BEC-47FB-AC49-CAD8E55B6573}" sibTransId="{6F7DC78A-AA40-4B38-BCFC-99D4ADBD5DF5}"/>
    <dgm:cxn modelId="{00D43AE9-7156-4670-AA9F-37F35819A40C}" type="presOf" srcId="{71DBBFEF-F8F6-480A-B990-83397AA7A25B}" destId="{7084078B-C295-4345-978C-93E965A995FA}" srcOrd="1" destOrd="0" presId="urn:microsoft.com/office/officeart/2005/8/layout/list1"/>
    <dgm:cxn modelId="{249DB459-5781-49F8-BB60-E0E696930F44}" srcId="{5C609BD9-AECE-486B-8641-0A0C37578651}" destId="{71DBBFEF-F8F6-480A-B990-83397AA7A25B}" srcOrd="4" destOrd="0" parTransId="{3B7A9F70-445C-426A-A2B9-81A945FAEFE5}" sibTransId="{66152104-83FE-4A4B-9FCE-3C5101ECC7F4}"/>
    <dgm:cxn modelId="{2F44AF0D-A750-453C-B9DA-86F0FF5DB8A5}" type="presOf" srcId="{60953184-10C4-4387-97ED-6975BCA626A2}" destId="{57E2C37F-758D-4027-902D-F56E94378851}" srcOrd="0" destOrd="0" presId="urn:microsoft.com/office/officeart/2005/8/layout/list1"/>
    <dgm:cxn modelId="{0FCBB52F-3CFC-4C0B-ABCB-0ECBD456397B}" type="presOf" srcId="{C1F29B5F-A984-4591-AEC5-BE02725BF128}" destId="{12A8D7E5-C91B-4C02-97AF-92DBF979BE96}" srcOrd="1" destOrd="0" presId="urn:microsoft.com/office/officeart/2005/8/layout/list1"/>
    <dgm:cxn modelId="{DA0D917C-E29C-4FC7-A9AB-4ADF152BA85C}" type="presOf" srcId="{C1F29B5F-A984-4591-AEC5-BE02725BF128}" destId="{0DAF165E-E868-4572-B070-55A70388FC4D}" srcOrd="0" destOrd="0" presId="urn:microsoft.com/office/officeart/2005/8/layout/list1"/>
    <dgm:cxn modelId="{13D23538-DBFB-4A11-A223-EDECA391A1EB}" type="presOf" srcId="{8E83ADD4-A45E-4AF1-B911-7174F58B7CC5}" destId="{DC28E2A0-5C85-4BE2-8CFC-73BB7F9BB699}" srcOrd="1" destOrd="0" presId="urn:microsoft.com/office/officeart/2005/8/layout/list1"/>
    <dgm:cxn modelId="{E52D4191-34DE-4F37-B799-2FD850CD7CBE}" type="presOf" srcId="{60953184-10C4-4387-97ED-6975BCA626A2}" destId="{164964B4-2F8F-407F-BD79-E22961669949}" srcOrd="1" destOrd="0" presId="urn:microsoft.com/office/officeart/2005/8/layout/list1"/>
    <dgm:cxn modelId="{D725DF86-8D5A-4E28-8C27-B66124115171}" type="presParOf" srcId="{8CA35C8B-8DE0-4BD1-B770-764583BE65B9}" destId="{5C9B23EB-9111-4C7A-898B-1BA043B628E8}" srcOrd="0" destOrd="0" presId="urn:microsoft.com/office/officeart/2005/8/layout/list1"/>
    <dgm:cxn modelId="{EE83529A-F9AC-4274-9BE6-0CC1CD5E0DF3}" type="presParOf" srcId="{5C9B23EB-9111-4C7A-898B-1BA043B628E8}" destId="{0DAF165E-E868-4572-B070-55A70388FC4D}" srcOrd="0" destOrd="0" presId="urn:microsoft.com/office/officeart/2005/8/layout/list1"/>
    <dgm:cxn modelId="{53526EFE-245E-4FF9-926F-E4F4F22D5750}" type="presParOf" srcId="{5C9B23EB-9111-4C7A-898B-1BA043B628E8}" destId="{12A8D7E5-C91B-4C02-97AF-92DBF979BE96}" srcOrd="1" destOrd="0" presId="urn:microsoft.com/office/officeart/2005/8/layout/list1"/>
    <dgm:cxn modelId="{48A2C86B-EA7E-42E2-804F-C7E46E84B14A}" type="presParOf" srcId="{8CA35C8B-8DE0-4BD1-B770-764583BE65B9}" destId="{53DC82B9-E5FA-4DEE-AA08-5D7C39C80C33}" srcOrd="1" destOrd="0" presId="urn:microsoft.com/office/officeart/2005/8/layout/list1"/>
    <dgm:cxn modelId="{5820802C-0D37-4ABF-9E1A-C9738CB62363}" type="presParOf" srcId="{8CA35C8B-8DE0-4BD1-B770-764583BE65B9}" destId="{BDA6DBCC-30AB-4492-ADC3-7004F59C1D91}" srcOrd="2" destOrd="0" presId="urn:microsoft.com/office/officeart/2005/8/layout/list1"/>
    <dgm:cxn modelId="{FB252660-FBD9-467E-B595-3F046448E4DE}" type="presParOf" srcId="{8CA35C8B-8DE0-4BD1-B770-764583BE65B9}" destId="{24E60E1A-E795-4B81-9052-B5CF752A2035}" srcOrd="3" destOrd="0" presId="urn:microsoft.com/office/officeart/2005/8/layout/list1"/>
    <dgm:cxn modelId="{5CE597BA-E863-4800-BD7D-7BDD1E401492}" type="presParOf" srcId="{8CA35C8B-8DE0-4BD1-B770-764583BE65B9}" destId="{D21A01E3-43C8-429E-93C7-629E89DFF6A6}" srcOrd="4" destOrd="0" presId="urn:microsoft.com/office/officeart/2005/8/layout/list1"/>
    <dgm:cxn modelId="{012DC013-1178-49B6-8E89-070DE40AFA36}" type="presParOf" srcId="{D21A01E3-43C8-429E-93C7-629E89DFF6A6}" destId="{57E2C37F-758D-4027-902D-F56E94378851}" srcOrd="0" destOrd="0" presId="urn:microsoft.com/office/officeart/2005/8/layout/list1"/>
    <dgm:cxn modelId="{AF4012FF-23FF-4C5E-A16E-C41D4D343F14}" type="presParOf" srcId="{D21A01E3-43C8-429E-93C7-629E89DFF6A6}" destId="{164964B4-2F8F-407F-BD79-E22961669949}" srcOrd="1" destOrd="0" presId="urn:microsoft.com/office/officeart/2005/8/layout/list1"/>
    <dgm:cxn modelId="{E5D6A018-A1B5-4F59-9B7B-F1DE352EE76E}" type="presParOf" srcId="{8CA35C8B-8DE0-4BD1-B770-764583BE65B9}" destId="{EB4ED9A4-213D-49A5-B235-F49D98B80F72}" srcOrd="5" destOrd="0" presId="urn:microsoft.com/office/officeart/2005/8/layout/list1"/>
    <dgm:cxn modelId="{9988E546-8D3F-4B13-9C57-416EB2E6B2AF}" type="presParOf" srcId="{8CA35C8B-8DE0-4BD1-B770-764583BE65B9}" destId="{8DEFE998-A13E-44EF-86D6-A1EB92C0DC83}" srcOrd="6" destOrd="0" presId="urn:microsoft.com/office/officeart/2005/8/layout/list1"/>
    <dgm:cxn modelId="{7B6A1316-0049-4A6C-87AD-FB992518E9E4}" type="presParOf" srcId="{8CA35C8B-8DE0-4BD1-B770-764583BE65B9}" destId="{214C3BB4-3392-449B-AEDF-A1F5CCD36586}" srcOrd="7" destOrd="0" presId="urn:microsoft.com/office/officeart/2005/8/layout/list1"/>
    <dgm:cxn modelId="{6F94B12C-94B0-4D15-8D90-AFD7F8820517}" type="presParOf" srcId="{8CA35C8B-8DE0-4BD1-B770-764583BE65B9}" destId="{2EF4DD07-5FF8-48B5-BC4A-5519D0AA371C}" srcOrd="8" destOrd="0" presId="urn:microsoft.com/office/officeart/2005/8/layout/list1"/>
    <dgm:cxn modelId="{5F567DC1-D823-40D2-BC9A-D0704837C2C4}" type="presParOf" srcId="{2EF4DD07-5FF8-48B5-BC4A-5519D0AA371C}" destId="{21C710DA-FEFF-4231-8DFB-79F5163FF5A0}" srcOrd="0" destOrd="0" presId="urn:microsoft.com/office/officeart/2005/8/layout/list1"/>
    <dgm:cxn modelId="{8B21B4D1-CFF2-423F-A7BF-2B67908EFBD6}" type="presParOf" srcId="{2EF4DD07-5FF8-48B5-BC4A-5519D0AA371C}" destId="{DC28E2A0-5C85-4BE2-8CFC-73BB7F9BB699}" srcOrd="1" destOrd="0" presId="urn:microsoft.com/office/officeart/2005/8/layout/list1"/>
    <dgm:cxn modelId="{EE69D56C-5C65-4B54-8148-EF3814F17893}" type="presParOf" srcId="{8CA35C8B-8DE0-4BD1-B770-764583BE65B9}" destId="{B14C67AB-AF14-475C-A11A-33D129A3BD99}" srcOrd="9" destOrd="0" presId="urn:microsoft.com/office/officeart/2005/8/layout/list1"/>
    <dgm:cxn modelId="{B53F9AF9-CDDB-4F5E-B8C9-FD6C7BA6B32D}" type="presParOf" srcId="{8CA35C8B-8DE0-4BD1-B770-764583BE65B9}" destId="{D73858E7-C7B2-49D8-85E8-267367963926}" srcOrd="10" destOrd="0" presId="urn:microsoft.com/office/officeart/2005/8/layout/list1"/>
    <dgm:cxn modelId="{25E7B019-E54C-4A8C-945C-AF5FF3FB9881}" type="presParOf" srcId="{8CA35C8B-8DE0-4BD1-B770-764583BE65B9}" destId="{9F702F1E-C610-4DC0-A07F-458A2AB1F22E}" srcOrd="11" destOrd="0" presId="urn:microsoft.com/office/officeart/2005/8/layout/list1"/>
    <dgm:cxn modelId="{94EDA1AD-998F-42A2-B55A-5113230659AF}" type="presParOf" srcId="{8CA35C8B-8DE0-4BD1-B770-764583BE65B9}" destId="{B1FBB800-3B4A-4DE0-BFCD-C5ADFE619941}" srcOrd="12" destOrd="0" presId="urn:microsoft.com/office/officeart/2005/8/layout/list1"/>
    <dgm:cxn modelId="{33575227-DA34-4E9D-9FA4-3810ED346CB8}" type="presParOf" srcId="{B1FBB800-3B4A-4DE0-BFCD-C5ADFE619941}" destId="{48343B90-65BD-429C-A157-E5B3040ADEA4}" srcOrd="0" destOrd="0" presId="urn:microsoft.com/office/officeart/2005/8/layout/list1"/>
    <dgm:cxn modelId="{846F548F-C076-43B4-9A09-8965D4668D18}" type="presParOf" srcId="{B1FBB800-3B4A-4DE0-BFCD-C5ADFE619941}" destId="{E184AC9B-73D7-4D28-9389-75926814EA31}" srcOrd="1" destOrd="0" presId="urn:microsoft.com/office/officeart/2005/8/layout/list1"/>
    <dgm:cxn modelId="{733E1118-4D18-4049-BECC-25F749AD6CC1}" type="presParOf" srcId="{8CA35C8B-8DE0-4BD1-B770-764583BE65B9}" destId="{00FB424B-8A34-436D-B759-F719C85FCB23}" srcOrd="13" destOrd="0" presId="urn:microsoft.com/office/officeart/2005/8/layout/list1"/>
    <dgm:cxn modelId="{6E56FE46-5E07-437A-81E7-DA2DE6B65A8A}" type="presParOf" srcId="{8CA35C8B-8DE0-4BD1-B770-764583BE65B9}" destId="{6D466372-9DD2-4084-98FC-4E41F1C85331}" srcOrd="14" destOrd="0" presId="urn:microsoft.com/office/officeart/2005/8/layout/list1"/>
    <dgm:cxn modelId="{C20DCDBE-E8B2-487A-BCA0-2D53D20ABE8D}" type="presParOf" srcId="{8CA35C8B-8DE0-4BD1-B770-764583BE65B9}" destId="{5360EB24-58C7-47E6-B2EC-46978C74E58C}" srcOrd="15" destOrd="0" presId="urn:microsoft.com/office/officeart/2005/8/layout/list1"/>
    <dgm:cxn modelId="{4BF31BF1-4509-4F86-A601-03D0C528A7FC}" type="presParOf" srcId="{8CA35C8B-8DE0-4BD1-B770-764583BE65B9}" destId="{4B3CA5DB-2242-4270-B094-2648CBCDE717}" srcOrd="16" destOrd="0" presId="urn:microsoft.com/office/officeart/2005/8/layout/list1"/>
    <dgm:cxn modelId="{7499EA08-9E91-44F3-A777-2FC449073C58}" type="presParOf" srcId="{4B3CA5DB-2242-4270-B094-2648CBCDE717}" destId="{7C361406-5047-4C7C-8644-11AC00A1BCE5}" srcOrd="0" destOrd="0" presId="urn:microsoft.com/office/officeart/2005/8/layout/list1"/>
    <dgm:cxn modelId="{542C1CB8-1452-4DE8-83C8-9EB7A25CDA68}" type="presParOf" srcId="{4B3CA5DB-2242-4270-B094-2648CBCDE717}" destId="{7084078B-C295-4345-978C-93E965A995FA}" srcOrd="1" destOrd="0" presId="urn:microsoft.com/office/officeart/2005/8/layout/list1"/>
    <dgm:cxn modelId="{33500F54-C067-4183-927C-21EC8B95955D}" type="presParOf" srcId="{8CA35C8B-8DE0-4BD1-B770-764583BE65B9}" destId="{E2CF9A7E-C4E2-4D6F-AE8B-453A9EC9B5D9}" srcOrd="17" destOrd="0" presId="urn:microsoft.com/office/officeart/2005/8/layout/list1"/>
    <dgm:cxn modelId="{34A605F0-B4D9-483C-87F4-4DD6C3E87AC2}" type="presParOf" srcId="{8CA35C8B-8DE0-4BD1-B770-764583BE65B9}" destId="{7686FF1F-29C2-4EE9-882A-5B966EB4F04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726F3-6608-493E-A1D1-90D3883A7123}">
      <dsp:nvSpPr>
        <dsp:cNvPr id="0" name=""/>
        <dsp:cNvSpPr/>
      </dsp:nvSpPr>
      <dsp:spPr>
        <a:xfrm>
          <a:off x="0" y="171724"/>
          <a:ext cx="5976664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Sivil Gözetim</a:t>
          </a:r>
          <a:r>
            <a:rPr lang="en-GB" sz="1800" kern="1200" dirty="0" smtClean="0"/>
            <a:t>  &gt; </a:t>
          </a:r>
          <a:r>
            <a:rPr lang="tr-TR" sz="1800" kern="1200" dirty="0" smtClean="0"/>
            <a:t> </a:t>
          </a:r>
          <a:r>
            <a:rPr lang="tr-TR" sz="1800" b="1" kern="1200" dirty="0" smtClean="0"/>
            <a:t>Demokratik</a:t>
          </a:r>
          <a:r>
            <a:rPr lang="en-GB" sz="1800" b="1" kern="1200" dirty="0" smtClean="0"/>
            <a:t> </a:t>
          </a:r>
          <a:r>
            <a:rPr lang="tr-TR" sz="1800" b="1" kern="1200" dirty="0" smtClean="0"/>
            <a:t>Gözetim</a:t>
          </a:r>
          <a:endParaRPr lang="en-GB" sz="1800" b="1" kern="1200" dirty="0"/>
        </a:p>
      </dsp:txBody>
      <dsp:txXfrm>
        <a:off x="34906" y="206630"/>
        <a:ext cx="5906852" cy="645240"/>
      </dsp:txXfrm>
    </dsp:sp>
    <dsp:sp modelId="{7B62BD23-D5B9-482C-B59D-28A3D2F3F009}">
      <dsp:nvSpPr>
        <dsp:cNvPr id="0" name=""/>
        <dsp:cNvSpPr/>
      </dsp:nvSpPr>
      <dsp:spPr>
        <a:xfrm>
          <a:off x="0" y="938617"/>
          <a:ext cx="5976664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Anayasa ve Kanunlar</a:t>
          </a:r>
          <a:r>
            <a:rPr lang="en-GB" sz="1800" kern="1200" dirty="0" smtClean="0"/>
            <a:t> – </a:t>
          </a:r>
          <a:r>
            <a:rPr lang="tr-TR" sz="1800" kern="1200" dirty="0" smtClean="0"/>
            <a:t>Yürütmenin parlamentoya hesap verebilirliği</a:t>
          </a:r>
          <a:endParaRPr lang="en-GB" sz="1800" kern="1200" dirty="0"/>
        </a:p>
      </dsp:txBody>
      <dsp:txXfrm>
        <a:off x="34906" y="973523"/>
        <a:ext cx="5906852" cy="645240"/>
      </dsp:txXfrm>
    </dsp:sp>
    <dsp:sp modelId="{9F84FC7E-F8CD-4551-87A6-79ABB86D9D9E}">
      <dsp:nvSpPr>
        <dsp:cNvPr id="0" name=""/>
        <dsp:cNvSpPr/>
      </dsp:nvSpPr>
      <dsp:spPr>
        <a:xfrm>
          <a:off x="0" y="1705510"/>
          <a:ext cx="5976664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Güvenlik Sektörünün genel politika çerçevesi dahilinde algılanması - Sağlık, Eğitim, Ekonomi, Ulaşım vb.</a:t>
          </a:r>
        </a:p>
      </dsp:txBody>
      <dsp:txXfrm>
        <a:off x="34906" y="1740416"/>
        <a:ext cx="5906852" cy="645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8EFE3-0F11-47FE-BD9C-231C1F56F766}">
      <dsp:nvSpPr>
        <dsp:cNvPr id="0" name=""/>
        <dsp:cNvSpPr/>
      </dsp:nvSpPr>
      <dsp:spPr>
        <a:xfrm>
          <a:off x="0" y="0"/>
          <a:ext cx="3456384" cy="41535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Vatandaş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12165" y="12165"/>
        <a:ext cx="2973085" cy="391026"/>
      </dsp:txXfrm>
    </dsp:sp>
    <dsp:sp modelId="{77E08846-CA97-4FC3-BEFF-13E001F9F963}">
      <dsp:nvSpPr>
        <dsp:cNvPr id="0" name=""/>
        <dsp:cNvSpPr/>
      </dsp:nvSpPr>
      <dsp:spPr>
        <a:xfrm>
          <a:off x="289472" y="490875"/>
          <a:ext cx="3456384" cy="415356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chemeClr val="tx1"/>
              </a:solidFill>
            </a:rPr>
            <a:t>Parl</a:t>
          </a:r>
          <a:r>
            <a:rPr lang="tr-TR" sz="1800" b="1" kern="1200" dirty="0" err="1" smtClean="0">
              <a:solidFill>
                <a:schemeClr val="tx1"/>
              </a:solidFill>
            </a:rPr>
            <a:t>amento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301637" y="503040"/>
        <a:ext cx="2872600" cy="391026"/>
      </dsp:txXfrm>
    </dsp:sp>
    <dsp:sp modelId="{A6DB664C-0334-449C-8DCB-3D01F39EB6CC}">
      <dsp:nvSpPr>
        <dsp:cNvPr id="0" name=""/>
        <dsp:cNvSpPr/>
      </dsp:nvSpPr>
      <dsp:spPr>
        <a:xfrm>
          <a:off x="574623" y="981751"/>
          <a:ext cx="3456384" cy="41535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Yürütme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586788" y="993916"/>
        <a:ext cx="2876920" cy="391026"/>
      </dsp:txXfrm>
    </dsp:sp>
    <dsp:sp modelId="{D0FA0C52-C4F9-456B-973C-D0D4CCB4A934}">
      <dsp:nvSpPr>
        <dsp:cNvPr id="0" name=""/>
        <dsp:cNvSpPr/>
      </dsp:nvSpPr>
      <dsp:spPr>
        <a:xfrm>
          <a:off x="864095" y="1472627"/>
          <a:ext cx="3456384" cy="41535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Kolluk kuvvetleri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876260" y="1484792"/>
        <a:ext cx="2872600" cy="391026"/>
      </dsp:txXfrm>
    </dsp:sp>
    <dsp:sp modelId="{321B4339-48C9-455D-AD4E-9762D167F035}">
      <dsp:nvSpPr>
        <dsp:cNvPr id="0" name=""/>
        <dsp:cNvSpPr/>
      </dsp:nvSpPr>
      <dsp:spPr>
        <a:xfrm>
          <a:off x="3186402" y="318125"/>
          <a:ext cx="269981" cy="2699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3247148" y="318125"/>
        <a:ext cx="148489" cy="203161"/>
      </dsp:txXfrm>
    </dsp:sp>
    <dsp:sp modelId="{9A286F20-6FBA-459F-A5DD-2BB4D1A8F0E3}">
      <dsp:nvSpPr>
        <dsp:cNvPr id="0" name=""/>
        <dsp:cNvSpPr/>
      </dsp:nvSpPr>
      <dsp:spPr>
        <a:xfrm>
          <a:off x="3475874" y="809001"/>
          <a:ext cx="269981" cy="2699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3536620" y="809001"/>
        <a:ext cx="148489" cy="203161"/>
      </dsp:txXfrm>
    </dsp:sp>
    <dsp:sp modelId="{F530D3F5-A471-4FAD-B2AD-3D6B175D6AC9}">
      <dsp:nvSpPr>
        <dsp:cNvPr id="0" name=""/>
        <dsp:cNvSpPr/>
      </dsp:nvSpPr>
      <dsp:spPr>
        <a:xfrm>
          <a:off x="3761026" y="1299876"/>
          <a:ext cx="269981" cy="2699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3821772" y="1299876"/>
        <a:ext cx="148489" cy="2031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C8611-1D48-4A71-8EB4-E24C9D5B5877}">
      <dsp:nvSpPr>
        <dsp:cNvPr id="0" name=""/>
        <dsp:cNvSpPr/>
      </dsp:nvSpPr>
      <dsp:spPr>
        <a:xfrm>
          <a:off x="782" y="717135"/>
          <a:ext cx="3051022" cy="1830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Yasama</a:t>
          </a:r>
          <a:r>
            <a:rPr lang="en-GB" sz="2400" b="1" kern="1200" dirty="0" smtClean="0"/>
            <a:t> </a:t>
          </a:r>
          <a:endParaRPr lang="en-GB" sz="2400" b="1" kern="1200" dirty="0"/>
        </a:p>
      </dsp:txBody>
      <dsp:txXfrm>
        <a:off x="782" y="717135"/>
        <a:ext cx="3051022" cy="1830613"/>
      </dsp:txXfrm>
    </dsp:sp>
    <dsp:sp modelId="{DCA7DDA5-3E77-410E-AAE6-8814D8ABB609}">
      <dsp:nvSpPr>
        <dsp:cNvPr id="0" name=""/>
        <dsp:cNvSpPr/>
      </dsp:nvSpPr>
      <dsp:spPr>
        <a:xfrm>
          <a:off x="3356907" y="717135"/>
          <a:ext cx="3051022" cy="1830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B</a:t>
          </a:r>
          <a:r>
            <a:rPr lang="tr-TR" sz="2400" b="1" kern="1200" dirty="0" err="1" smtClean="0"/>
            <a:t>ütçe</a:t>
          </a:r>
          <a:r>
            <a:rPr lang="tr-TR" sz="2400" b="1" kern="1200" dirty="0" smtClean="0"/>
            <a:t> Onayı</a:t>
          </a:r>
          <a:endParaRPr lang="en-GB" sz="2400" b="1" kern="1200" dirty="0"/>
        </a:p>
      </dsp:txBody>
      <dsp:txXfrm>
        <a:off x="3356907" y="717135"/>
        <a:ext cx="3051022" cy="1830613"/>
      </dsp:txXfrm>
    </dsp:sp>
    <dsp:sp modelId="{2190D20B-5477-40C3-BA6D-4A635E841D83}">
      <dsp:nvSpPr>
        <dsp:cNvPr id="0" name=""/>
        <dsp:cNvSpPr/>
      </dsp:nvSpPr>
      <dsp:spPr>
        <a:xfrm>
          <a:off x="782" y="2852851"/>
          <a:ext cx="3051022" cy="1830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/>
            <a:t>Temsiliyet</a:t>
          </a:r>
          <a:endParaRPr lang="en-GB" sz="2000" kern="1200" dirty="0"/>
        </a:p>
      </dsp:txBody>
      <dsp:txXfrm>
        <a:off x="782" y="2852851"/>
        <a:ext cx="3051022" cy="1830613"/>
      </dsp:txXfrm>
    </dsp:sp>
    <dsp:sp modelId="{B14BE332-EEC0-4412-9628-77E7419AE7A3}">
      <dsp:nvSpPr>
        <dsp:cNvPr id="0" name=""/>
        <dsp:cNvSpPr/>
      </dsp:nvSpPr>
      <dsp:spPr>
        <a:xfrm>
          <a:off x="3356907" y="2852851"/>
          <a:ext cx="3051022" cy="1830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Gözetim</a:t>
          </a:r>
          <a:endParaRPr lang="en-GB" sz="2400" b="1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>
              <a:solidFill>
                <a:schemeClr val="tx1"/>
              </a:solidFill>
            </a:rPr>
            <a:t>Pol</a:t>
          </a:r>
          <a:r>
            <a:rPr lang="tr-TR" sz="2000" kern="1200" dirty="0" err="1" smtClean="0">
              <a:solidFill>
                <a:schemeClr val="tx1"/>
              </a:solidFill>
            </a:rPr>
            <a:t>itika</a:t>
          </a:r>
          <a:r>
            <a:rPr lang="en-GB" sz="2000" kern="1200" dirty="0" smtClean="0">
              <a:solidFill>
                <a:schemeClr val="tx1"/>
              </a:solidFill>
            </a:rPr>
            <a:t>, B</a:t>
          </a:r>
          <a:r>
            <a:rPr lang="tr-TR" sz="2000" kern="1200" dirty="0" err="1" smtClean="0">
              <a:solidFill>
                <a:schemeClr val="tx1"/>
              </a:solidFill>
            </a:rPr>
            <a:t>ütçe</a:t>
          </a:r>
          <a:r>
            <a:rPr lang="en-GB" sz="2000" kern="1200" dirty="0" smtClean="0">
              <a:solidFill>
                <a:schemeClr val="tx1"/>
              </a:solidFill>
            </a:rPr>
            <a:t>, </a:t>
          </a:r>
          <a:r>
            <a:rPr lang="tr-TR" sz="2000" kern="1200" dirty="0" smtClean="0">
              <a:solidFill>
                <a:schemeClr val="tx1"/>
              </a:solidFill>
            </a:rPr>
            <a:t>Harcamalar</a:t>
          </a:r>
          <a:r>
            <a:rPr lang="en-GB" sz="2000" kern="1200" dirty="0" smtClean="0">
              <a:solidFill>
                <a:schemeClr val="tx1"/>
              </a:solidFill>
            </a:rPr>
            <a:t>, </a:t>
          </a:r>
          <a:r>
            <a:rPr lang="tr-TR" sz="2000" kern="1200" dirty="0" smtClean="0">
              <a:solidFill>
                <a:schemeClr val="tx1"/>
              </a:solidFill>
            </a:rPr>
            <a:t>Etkinlikler,</a:t>
          </a:r>
          <a:r>
            <a:rPr lang="en-GB" sz="2000" kern="1200" dirty="0" smtClean="0">
              <a:solidFill>
                <a:schemeClr val="tx1"/>
              </a:solidFill>
            </a:rPr>
            <a:t> </a:t>
          </a:r>
          <a:r>
            <a:rPr lang="tr-TR" sz="2000" kern="1200" dirty="0" smtClean="0">
              <a:solidFill>
                <a:schemeClr val="tx1"/>
              </a:solidFill>
            </a:rPr>
            <a:t>Yasaların Uygulanışı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3356907" y="2852851"/>
        <a:ext cx="3051022" cy="18306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C75F2-5D62-4296-9910-42CE86B9F3C7}">
      <dsp:nvSpPr>
        <dsp:cNvPr id="0" name=""/>
        <dsp:cNvSpPr/>
      </dsp:nvSpPr>
      <dsp:spPr>
        <a:xfrm rot="16200000">
          <a:off x="801588" y="-801588"/>
          <a:ext cx="2240260" cy="3843436"/>
        </a:xfrm>
        <a:prstGeom prst="round1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Yasama – Yasama sonrası inceleme </a:t>
          </a:r>
          <a:endParaRPr lang="en-GB" sz="2300" kern="1200" dirty="0"/>
        </a:p>
      </dsp:txBody>
      <dsp:txXfrm rot="5400000">
        <a:off x="0" y="0"/>
        <a:ext cx="3843436" cy="1680195"/>
      </dsp:txXfrm>
    </dsp:sp>
    <dsp:sp modelId="{41C9F1C5-AA58-4C82-B991-06E30B7110CB}">
      <dsp:nvSpPr>
        <dsp:cNvPr id="0" name=""/>
        <dsp:cNvSpPr/>
      </dsp:nvSpPr>
      <dsp:spPr>
        <a:xfrm>
          <a:off x="3843436" y="0"/>
          <a:ext cx="3843436" cy="2240260"/>
        </a:xfrm>
        <a:prstGeom prst="round1Rect">
          <a:avLst/>
        </a:prstGeom>
        <a:gradFill rotWithShape="0">
          <a:gsLst>
            <a:gs pos="0">
              <a:schemeClr val="accent2">
                <a:shade val="80000"/>
                <a:hueOff val="-145611"/>
                <a:satOff val="-10652"/>
                <a:lumOff val="1103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45611"/>
                <a:satOff val="-10652"/>
                <a:lumOff val="1103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45611"/>
                <a:satOff val="-10652"/>
                <a:lumOff val="110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Politika Çerçevesi</a:t>
          </a:r>
          <a:r>
            <a:rPr lang="en-GB" sz="2300" kern="1200" dirty="0" smtClean="0"/>
            <a:t> – </a:t>
          </a:r>
          <a:r>
            <a:rPr lang="tr-TR" sz="2300" kern="1200" dirty="0" smtClean="0"/>
            <a:t>Ulusal Güvenlik Politikaları  etrafındaki </a:t>
          </a:r>
          <a:r>
            <a:rPr lang="tr-TR" sz="2300" kern="1200" dirty="0" smtClean="0"/>
            <a:t>tartışmalar</a:t>
          </a:r>
          <a:r>
            <a:rPr lang="en-GB" sz="2300" kern="1200" dirty="0" smtClean="0"/>
            <a:t>– </a:t>
          </a:r>
          <a:r>
            <a:rPr lang="tr-TR" sz="2300" kern="1200" dirty="0" smtClean="0"/>
            <a:t>tartışma süreci</a:t>
          </a:r>
          <a:endParaRPr lang="en-GB" sz="2300" kern="1200" dirty="0"/>
        </a:p>
      </dsp:txBody>
      <dsp:txXfrm>
        <a:off x="3843436" y="0"/>
        <a:ext cx="3843436" cy="1680195"/>
      </dsp:txXfrm>
    </dsp:sp>
    <dsp:sp modelId="{8E6B7BC7-BE4F-49A9-8FAC-D4318A3015BD}">
      <dsp:nvSpPr>
        <dsp:cNvPr id="0" name=""/>
        <dsp:cNvSpPr/>
      </dsp:nvSpPr>
      <dsp:spPr>
        <a:xfrm rot="10800000">
          <a:off x="0" y="2240260"/>
          <a:ext cx="3843436" cy="2240260"/>
        </a:xfrm>
        <a:prstGeom prst="round1Rect">
          <a:avLst/>
        </a:prstGeom>
        <a:gradFill rotWithShape="0">
          <a:gsLst>
            <a:gs pos="0">
              <a:schemeClr val="accent2">
                <a:shade val="80000"/>
                <a:hueOff val="-291221"/>
                <a:satOff val="-21304"/>
                <a:lumOff val="2207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291221"/>
                <a:satOff val="-21304"/>
                <a:lumOff val="2207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291221"/>
                <a:satOff val="-21304"/>
                <a:lumOff val="22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Etkinlikler</a:t>
          </a:r>
          <a:r>
            <a:rPr lang="en-GB" sz="2300" kern="1200" dirty="0" smtClean="0"/>
            <a:t> / </a:t>
          </a:r>
          <a:r>
            <a:rPr lang="tr-TR" sz="2300" kern="1200" dirty="0" smtClean="0"/>
            <a:t>Gündeki Temel Konular</a:t>
          </a:r>
          <a:endParaRPr lang="en-GB" sz="2300" kern="1200" dirty="0"/>
        </a:p>
      </dsp:txBody>
      <dsp:txXfrm rot="10800000">
        <a:off x="0" y="2800325"/>
        <a:ext cx="3843436" cy="1680195"/>
      </dsp:txXfrm>
    </dsp:sp>
    <dsp:sp modelId="{087F5BAC-D34F-4E0B-BA4A-40A3FF9589F4}">
      <dsp:nvSpPr>
        <dsp:cNvPr id="0" name=""/>
        <dsp:cNvSpPr/>
      </dsp:nvSpPr>
      <dsp:spPr>
        <a:xfrm rot="5400000">
          <a:off x="4645024" y="1438671"/>
          <a:ext cx="2240260" cy="3843436"/>
        </a:xfrm>
        <a:prstGeom prst="round1Rect">
          <a:avLst/>
        </a:prstGeom>
        <a:gradFill rotWithShape="0">
          <a:gsLst>
            <a:gs pos="0">
              <a:schemeClr val="accent2">
                <a:shade val="80000"/>
                <a:hueOff val="-436832"/>
                <a:satOff val="-31956"/>
                <a:lumOff val="3311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436832"/>
                <a:satOff val="-31956"/>
                <a:lumOff val="3311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436832"/>
                <a:satOff val="-31956"/>
                <a:lumOff val="331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Niteliksel ve Niceliksel Gözetim</a:t>
          </a:r>
          <a:r>
            <a:rPr lang="en-GB" sz="2300" kern="1200" dirty="0" smtClean="0"/>
            <a:t> – </a:t>
          </a:r>
          <a:r>
            <a:rPr lang="tr-TR" sz="2300" kern="1200" dirty="0" smtClean="0"/>
            <a:t>yani</a:t>
          </a:r>
          <a:r>
            <a:rPr lang="en-GB" sz="2300" kern="1200" dirty="0" smtClean="0"/>
            <a:t> </a:t>
          </a:r>
          <a:r>
            <a:rPr lang="tr-TR" sz="2300" kern="1200" dirty="0" smtClean="0"/>
            <a:t>İstatistikler</a:t>
          </a:r>
          <a:r>
            <a:rPr lang="en-GB" sz="2300" kern="1200" dirty="0" smtClean="0"/>
            <a:t> </a:t>
          </a:r>
          <a:r>
            <a:rPr lang="tr-TR" sz="2300" kern="1200" dirty="0" smtClean="0"/>
            <a:t>ve Performans</a:t>
          </a:r>
          <a:endParaRPr lang="en-GB" sz="2300" kern="1200" dirty="0"/>
        </a:p>
      </dsp:txBody>
      <dsp:txXfrm rot="-5400000">
        <a:off x="3843437" y="2800324"/>
        <a:ext cx="3843436" cy="1680195"/>
      </dsp:txXfrm>
    </dsp:sp>
    <dsp:sp modelId="{FB3D9156-E473-49AE-921E-65705AE7F30B}">
      <dsp:nvSpPr>
        <dsp:cNvPr id="0" name=""/>
        <dsp:cNvSpPr/>
      </dsp:nvSpPr>
      <dsp:spPr>
        <a:xfrm>
          <a:off x="2690405" y="1680195"/>
          <a:ext cx="2306061" cy="1120130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GÖZETİM</a:t>
          </a:r>
          <a:endParaRPr lang="en-GB" sz="2300" kern="1200" dirty="0"/>
        </a:p>
      </dsp:txBody>
      <dsp:txXfrm>
        <a:off x="2745085" y="1734875"/>
        <a:ext cx="2196701" cy="10107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1AD9F-66B1-445E-9980-7110BC180A1B}">
      <dsp:nvSpPr>
        <dsp:cNvPr id="0" name=""/>
        <dsp:cNvSpPr/>
      </dsp:nvSpPr>
      <dsp:spPr>
        <a:xfrm rot="5400000">
          <a:off x="3648546" y="-1352472"/>
          <a:ext cx="929100" cy="3871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Anayasa</a:t>
          </a:r>
          <a:r>
            <a:rPr lang="en-GB" sz="1600" kern="1200" dirty="0" smtClean="0"/>
            <a:t> &amp; </a:t>
          </a:r>
          <a:r>
            <a:rPr lang="tr-TR" sz="1600" kern="1200" dirty="0" smtClean="0"/>
            <a:t>Kanunlar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Usul Kuralları</a:t>
          </a:r>
          <a:endParaRPr lang="en-GB" sz="1600" kern="1200" dirty="0"/>
        </a:p>
      </dsp:txBody>
      <dsp:txXfrm rot="-5400000">
        <a:off x="2177522" y="163907"/>
        <a:ext cx="3825795" cy="838390"/>
      </dsp:txXfrm>
    </dsp:sp>
    <dsp:sp modelId="{613A2E31-004C-4BC2-BBB9-31BE5FFD7C9E}">
      <dsp:nvSpPr>
        <dsp:cNvPr id="0" name=""/>
        <dsp:cNvSpPr/>
      </dsp:nvSpPr>
      <dsp:spPr>
        <a:xfrm>
          <a:off x="0" y="2414"/>
          <a:ext cx="2177521" cy="1161375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>
              <a:solidFill>
                <a:schemeClr val="bg2"/>
              </a:solidFill>
            </a:rPr>
            <a:t>Kurallar</a:t>
          </a:r>
          <a:endParaRPr lang="en-GB" sz="2200" kern="1200" dirty="0">
            <a:solidFill>
              <a:schemeClr val="bg2"/>
            </a:solidFill>
          </a:endParaRPr>
        </a:p>
      </dsp:txBody>
      <dsp:txXfrm>
        <a:off x="56694" y="59108"/>
        <a:ext cx="2064133" cy="1047987"/>
      </dsp:txXfrm>
    </dsp:sp>
    <dsp:sp modelId="{03140BE3-DDD2-4B5F-BA96-0A64895A5A4F}">
      <dsp:nvSpPr>
        <dsp:cNvPr id="0" name=""/>
        <dsp:cNvSpPr/>
      </dsp:nvSpPr>
      <dsp:spPr>
        <a:xfrm rot="5400000">
          <a:off x="3648546" y="-133028"/>
          <a:ext cx="929100" cy="3871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Kurallar</a:t>
          </a:r>
          <a:r>
            <a:rPr lang="en-GB" sz="1600" kern="1200" dirty="0" smtClean="0"/>
            <a:t> = </a:t>
          </a:r>
          <a:r>
            <a:rPr lang="tr-TR" sz="1600" kern="1200" dirty="0" smtClean="0"/>
            <a:t>İzin verilen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Gelenek</a:t>
          </a:r>
          <a:r>
            <a:rPr lang="en-GB" sz="1600" kern="1200" dirty="0" smtClean="0"/>
            <a:t> = </a:t>
          </a:r>
          <a:r>
            <a:rPr lang="tr-TR" sz="1600" kern="1200" dirty="0" smtClean="0"/>
            <a:t>Uygulama</a:t>
          </a:r>
          <a:endParaRPr lang="en-GB" sz="1600" kern="1200" dirty="0"/>
        </a:p>
      </dsp:txBody>
      <dsp:txXfrm rot="-5400000">
        <a:off x="2177522" y="1383351"/>
        <a:ext cx="3825795" cy="838390"/>
      </dsp:txXfrm>
    </dsp:sp>
    <dsp:sp modelId="{5624630C-1F0B-46BD-82BA-1E42C724CFE1}">
      <dsp:nvSpPr>
        <dsp:cNvPr id="0" name=""/>
        <dsp:cNvSpPr/>
      </dsp:nvSpPr>
      <dsp:spPr>
        <a:xfrm>
          <a:off x="0" y="1221858"/>
          <a:ext cx="2177521" cy="1161375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>
              <a:solidFill>
                <a:schemeClr val="bg2"/>
              </a:solidFill>
            </a:rPr>
            <a:t>Gelenek</a:t>
          </a:r>
          <a:endParaRPr lang="en-GB" sz="2200" kern="1200" dirty="0">
            <a:solidFill>
              <a:schemeClr val="bg2"/>
            </a:solidFill>
          </a:endParaRPr>
        </a:p>
      </dsp:txBody>
      <dsp:txXfrm>
        <a:off x="56694" y="1278552"/>
        <a:ext cx="2064133" cy="1047987"/>
      </dsp:txXfrm>
    </dsp:sp>
    <dsp:sp modelId="{4A723D97-C38E-48D3-806A-74FC71A93893}">
      <dsp:nvSpPr>
        <dsp:cNvPr id="0" name=""/>
        <dsp:cNvSpPr/>
      </dsp:nvSpPr>
      <dsp:spPr>
        <a:xfrm rot="5400000">
          <a:off x="3648546" y="1086414"/>
          <a:ext cx="929100" cy="3871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Oturumlar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Sorular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Dilekçeler </a:t>
          </a:r>
          <a:endParaRPr lang="en-GB" sz="1600" kern="1200" dirty="0"/>
        </a:p>
      </dsp:txBody>
      <dsp:txXfrm rot="-5400000">
        <a:off x="2177522" y="2602794"/>
        <a:ext cx="3825795" cy="838390"/>
      </dsp:txXfrm>
    </dsp:sp>
    <dsp:sp modelId="{7CE8EC16-27B4-486F-858D-CC12906B630B}">
      <dsp:nvSpPr>
        <dsp:cNvPr id="0" name=""/>
        <dsp:cNvSpPr/>
      </dsp:nvSpPr>
      <dsp:spPr>
        <a:xfrm>
          <a:off x="0" y="2441302"/>
          <a:ext cx="2177521" cy="1161375"/>
        </a:xfrm>
        <a:prstGeom prst="roundRect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chemeClr val="bg2"/>
              </a:solidFill>
            </a:rPr>
            <a:t>Me</a:t>
          </a:r>
          <a:r>
            <a:rPr lang="tr-TR" sz="2200" kern="1200" dirty="0" err="1" smtClean="0">
              <a:solidFill>
                <a:schemeClr val="bg2"/>
              </a:solidFill>
            </a:rPr>
            <a:t>kanizmalar</a:t>
          </a:r>
          <a:endParaRPr lang="en-GB" sz="2200" kern="1200" dirty="0">
            <a:solidFill>
              <a:schemeClr val="bg2"/>
            </a:solidFill>
          </a:endParaRPr>
        </a:p>
      </dsp:txBody>
      <dsp:txXfrm>
        <a:off x="56694" y="2497996"/>
        <a:ext cx="2064133" cy="1047987"/>
      </dsp:txXfrm>
    </dsp:sp>
    <dsp:sp modelId="{5C992384-E6AA-4B34-A9A2-DEF456CA77B9}">
      <dsp:nvSpPr>
        <dsp:cNvPr id="0" name=""/>
        <dsp:cNvSpPr/>
      </dsp:nvSpPr>
      <dsp:spPr>
        <a:xfrm rot="5400000">
          <a:off x="3648546" y="2305858"/>
          <a:ext cx="929100" cy="3871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İçişleri Bakanlığı’nın Gözetimi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Kolluğun Gözetimi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Soruşturmalar</a:t>
          </a:r>
          <a:endParaRPr lang="en-GB" sz="1600" kern="1200" dirty="0"/>
        </a:p>
      </dsp:txBody>
      <dsp:txXfrm rot="-5400000">
        <a:off x="2177522" y="3822238"/>
        <a:ext cx="3825795" cy="838390"/>
      </dsp:txXfrm>
    </dsp:sp>
    <dsp:sp modelId="{BB40A840-1857-4770-B29C-E60FE6ED0E19}">
      <dsp:nvSpPr>
        <dsp:cNvPr id="0" name=""/>
        <dsp:cNvSpPr/>
      </dsp:nvSpPr>
      <dsp:spPr>
        <a:xfrm>
          <a:off x="0" y="3660746"/>
          <a:ext cx="2177521" cy="1161375"/>
        </a:xfrm>
        <a:prstGeom prst="roundRect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 smtClean="0">
              <a:solidFill>
                <a:schemeClr val="bg2"/>
              </a:solidFill>
            </a:rPr>
            <a:t>Komiteler</a:t>
          </a:r>
          <a:endParaRPr lang="en-GB" sz="2200" kern="1200" dirty="0">
            <a:solidFill>
              <a:schemeClr val="bg2"/>
            </a:solidFill>
          </a:endParaRPr>
        </a:p>
      </dsp:txBody>
      <dsp:txXfrm>
        <a:off x="56694" y="3717440"/>
        <a:ext cx="2064133" cy="10479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75997-DCF0-4640-9FB8-E203ABC07F93}">
      <dsp:nvSpPr>
        <dsp:cNvPr id="0" name=""/>
        <dsp:cNvSpPr/>
      </dsp:nvSpPr>
      <dsp:spPr>
        <a:xfrm>
          <a:off x="2407" y="57130"/>
          <a:ext cx="2347573" cy="6818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Te</a:t>
          </a:r>
          <a:r>
            <a:rPr lang="tr-TR" sz="1900" b="1" kern="1200" dirty="0" err="1" smtClean="0"/>
            <a:t>knik</a:t>
          </a:r>
          <a:endParaRPr lang="en-GB" sz="1900" b="1" kern="1200" dirty="0"/>
        </a:p>
      </dsp:txBody>
      <dsp:txXfrm>
        <a:off x="2407" y="57130"/>
        <a:ext cx="2347573" cy="681891"/>
      </dsp:txXfrm>
    </dsp:sp>
    <dsp:sp modelId="{D62F2F18-50B1-442C-B38B-0C08B35D47FB}">
      <dsp:nvSpPr>
        <dsp:cNvPr id="0" name=""/>
        <dsp:cNvSpPr/>
      </dsp:nvSpPr>
      <dsp:spPr>
        <a:xfrm>
          <a:off x="2407" y="739021"/>
          <a:ext cx="2347573" cy="4172399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İçeriği çetrefilli bir alan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Kolluğun karmaşık kurumsal yapısı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Parlamento dahilinde </a:t>
          </a:r>
          <a:r>
            <a:rPr lang="tr-TR" sz="1900" kern="1200" dirty="0" err="1" smtClean="0"/>
            <a:t>olluk</a:t>
          </a:r>
          <a:r>
            <a:rPr lang="tr-TR" sz="1900" kern="1200" dirty="0" smtClean="0"/>
            <a:t> </a:t>
          </a:r>
          <a:r>
            <a:rPr lang="tr-TR" sz="1900" kern="1200" dirty="0" smtClean="0"/>
            <a:t>uzmanlığı eksikliği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Parlamento dahilinde bütçe uzmanlığı eksikliği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900" kern="1200" dirty="0"/>
        </a:p>
      </dsp:txBody>
      <dsp:txXfrm>
        <a:off x="2407" y="739021"/>
        <a:ext cx="2347573" cy="4172399"/>
      </dsp:txXfrm>
    </dsp:sp>
    <dsp:sp modelId="{1AB969CA-4C96-40E9-95B9-2BE982EE1106}">
      <dsp:nvSpPr>
        <dsp:cNvPr id="0" name=""/>
        <dsp:cNvSpPr/>
      </dsp:nvSpPr>
      <dsp:spPr>
        <a:xfrm>
          <a:off x="2678641" y="57130"/>
          <a:ext cx="2347573" cy="6818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/>
            <a:t>Yasal</a:t>
          </a:r>
          <a:r>
            <a:rPr lang="en-GB" sz="1900" b="1" kern="1200" dirty="0" smtClean="0"/>
            <a:t>/ </a:t>
          </a:r>
          <a:r>
            <a:rPr lang="tr-TR" sz="1900" b="1" kern="1200" dirty="0" smtClean="0"/>
            <a:t>Usule İlişkin</a:t>
          </a:r>
        </a:p>
      </dsp:txBody>
      <dsp:txXfrm>
        <a:off x="2678641" y="57130"/>
        <a:ext cx="2347573" cy="681891"/>
      </dsp:txXfrm>
    </dsp:sp>
    <dsp:sp modelId="{C6760C5F-EA98-4D5B-8830-2B6497F0D10E}">
      <dsp:nvSpPr>
        <dsp:cNvPr id="0" name=""/>
        <dsp:cNvSpPr/>
      </dsp:nvSpPr>
      <dsp:spPr>
        <a:xfrm>
          <a:off x="2678641" y="739021"/>
          <a:ext cx="2347573" cy="4172399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Bilgi edinmede zorluklar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Gözetime tabi olanlar tarafından sağlanan bilgiler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Tanık çağırma ve kanıt edinme  yetkisi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Gizlilik Kanunları ve Kültürü</a:t>
          </a:r>
          <a:endParaRPr lang="en-GB" sz="1900" kern="1200" dirty="0"/>
        </a:p>
      </dsp:txBody>
      <dsp:txXfrm>
        <a:off x="2678641" y="739021"/>
        <a:ext cx="2347573" cy="4172399"/>
      </dsp:txXfrm>
    </dsp:sp>
    <dsp:sp modelId="{23BDE59D-105D-445A-98DD-66E0C90A84B8}">
      <dsp:nvSpPr>
        <dsp:cNvPr id="0" name=""/>
        <dsp:cNvSpPr/>
      </dsp:nvSpPr>
      <dsp:spPr>
        <a:xfrm>
          <a:off x="5354874" y="57130"/>
          <a:ext cx="2347573" cy="6818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/>
            <a:t>Siyasi İrade</a:t>
          </a:r>
          <a:endParaRPr lang="en-GB" sz="1900" b="1" kern="1200" dirty="0"/>
        </a:p>
      </dsp:txBody>
      <dsp:txXfrm>
        <a:off x="5354874" y="57130"/>
        <a:ext cx="2347573" cy="681891"/>
      </dsp:txXfrm>
    </dsp:sp>
    <dsp:sp modelId="{A9242847-F292-4C4B-B170-079733001EAF}">
      <dsp:nvSpPr>
        <dsp:cNvPr id="0" name=""/>
        <dsp:cNvSpPr/>
      </dsp:nvSpPr>
      <dsp:spPr>
        <a:xfrm>
          <a:off x="5354874" y="739021"/>
          <a:ext cx="2347573" cy="4172399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</a:t>
          </a:r>
          <a:r>
            <a:rPr lang="tr-TR" sz="1900" kern="1200" dirty="0" err="1" smtClean="0"/>
            <a:t>arti</a:t>
          </a:r>
          <a:r>
            <a:rPr lang="tr-TR" sz="1900" kern="1200" dirty="0" smtClean="0"/>
            <a:t> içi disiplin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Gözetimin, </a:t>
          </a:r>
          <a:r>
            <a:rPr lang="tr-TR" sz="1900" kern="1200" dirty="0" smtClean="0"/>
            <a:t>gözde kamu görevlilerinin eleştirisi olarak algılanması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Vatandaşların Sağlık, Eğitim, İstihdam vb. alanlara </a:t>
          </a:r>
          <a:r>
            <a:rPr lang="tr-TR" sz="1900" kern="1200" dirty="0" smtClean="0"/>
            <a:t>kıyasla güvenlik konusuna daha az ilgi duyması</a:t>
          </a:r>
          <a:endParaRPr lang="en-GB" sz="1900" kern="1200" dirty="0"/>
        </a:p>
      </dsp:txBody>
      <dsp:txXfrm>
        <a:off x="5354874" y="739021"/>
        <a:ext cx="2347573" cy="41723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4CFEE-2BF7-4A73-BC26-61CFD7F2CDE2}">
      <dsp:nvSpPr>
        <dsp:cNvPr id="0" name=""/>
        <dsp:cNvSpPr/>
      </dsp:nvSpPr>
      <dsp:spPr>
        <a:xfrm>
          <a:off x="2193924" y="0"/>
          <a:ext cx="3290887" cy="1506969"/>
        </a:xfrm>
        <a:prstGeom prst="rightArrow">
          <a:avLst>
            <a:gd name="adj1" fmla="val 75000"/>
            <a:gd name="adj2" fmla="val 50000"/>
          </a:avLst>
        </a:prstGeom>
        <a:solidFill>
          <a:srgbClr val="A8F2FE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Özel güvenlik sektörünün büyümesi ile </a:t>
          </a:r>
          <a:r>
            <a:rPr lang="tr-TR" sz="1700" kern="1200" dirty="0" err="1" smtClean="0"/>
            <a:t>Parlameto’nun</a:t>
          </a:r>
          <a:r>
            <a:rPr lang="tr-TR" sz="1700" kern="1200" dirty="0" smtClean="0"/>
            <a:t> karşılaştığı yeni zorluklar</a:t>
          </a:r>
          <a:endParaRPr lang="en-GB" sz="1700" kern="1200" dirty="0"/>
        </a:p>
      </dsp:txBody>
      <dsp:txXfrm>
        <a:off x="2193924" y="188371"/>
        <a:ext cx="2725774" cy="1130227"/>
      </dsp:txXfrm>
    </dsp:sp>
    <dsp:sp modelId="{ECFC3E4A-60C6-4CB2-AFAE-E2E338D557AF}">
      <dsp:nvSpPr>
        <dsp:cNvPr id="0" name=""/>
        <dsp:cNvSpPr/>
      </dsp:nvSpPr>
      <dsp:spPr>
        <a:xfrm>
          <a:off x="0" y="0"/>
          <a:ext cx="2193924" cy="1506969"/>
        </a:xfrm>
        <a:prstGeom prst="roundRect">
          <a:avLst/>
        </a:prstGeom>
        <a:solidFill>
          <a:srgbClr val="00206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Sorunlar</a:t>
          </a:r>
          <a:endParaRPr lang="en-GB" sz="2200" kern="1200" dirty="0"/>
        </a:p>
      </dsp:txBody>
      <dsp:txXfrm>
        <a:off x="73564" y="73564"/>
        <a:ext cx="2046796" cy="1359841"/>
      </dsp:txXfrm>
    </dsp:sp>
    <dsp:sp modelId="{5A1DE36B-027D-435E-BD73-D69B9C6BCFA5}">
      <dsp:nvSpPr>
        <dsp:cNvPr id="0" name=""/>
        <dsp:cNvSpPr/>
      </dsp:nvSpPr>
      <dsp:spPr>
        <a:xfrm>
          <a:off x="2193924" y="1657666"/>
          <a:ext cx="3290887" cy="1506969"/>
        </a:xfrm>
        <a:prstGeom prst="rightArrow">
          <a:avLst>
            <a:gd name="adj1" fmla="val 75000"/>
            <a:gd name="adj2" fmla="val 50000"/>
          </a:avLst>
        </a:prstGeom>
        <a:solidFill>
          <a:srgbClr val="DCFAFC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Uzmanlaşmış personel ve ilgili komisyonlardaki artış</a:t>
          </a:r>
          <a:endParaRPr lang="en-GB" sz="1700" kern="1200" dirty="0"/>
        </a:p>
      </dsp:txBody>
      <dsp:txXfrm>
        <a:off x="2193924" y="1846037"/>
        <a:ext cx="2725774" cy="1130227"/>
      </dsp:txXfrm>
    </dsp:sp>
    <dsp:sp modelId="{35A80BA6-C0E3-45DB-AE16-D07A34F732E0}">
      <dsp:nvSpPr>
        <dsp:cNvPr id="0" name=""/>
        <dsp:cNvSpPr/>
      </dsp:nvSpPr>
      <dsp:spPr>
        <a:xfrm>
          <a:off x="0" y="1657666"/>
          <a:ext cx="2193924" cy="1506969"/>
        </a:xfrm>
        <a:prstGeom prst="roundRect">
          <a:avLst/>
        </a:prstGeom>
        <a:solidFill>
          <a:srgbClr val="3705C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 smtClean="0"/>
            <a:t>Parl</a:t>
          </a:r>
          <a:r>
            <a:rPr lang="tr-TR" sz="2200" kern="1200" dirty="0" err="1" smtClean="0"/>
            <a:t>amenter</a:t>
          </a:r>
          <a:r>
            <a:rPr lang="tr-TR" sz="2200" kern="1200" dirty="0" smtClean="0"/>
            <a:t> Mekanizmalar</a:t>
          </a:r>
          <a:endParaRPr lang="en-GB" sz="2200" kern="1200" dirty="0"/>
        </a:p>
      </dsp:txBody>
      <dsp:txXfrm>
        <a:off x="73564" y="1731230"/>
        <a:ext cx="2046796" cy="1359841"/>
      </dsp:txXfrm>
    </dsp:sp>
    <dsp:sp modelId="{A804DAD4-0F51-40A4-A6B7-AAA2595AC141}">
      <dsp:nvSpPr>
        <dsp:cNvPr id="0" name=""/>
        <dsp:cNvSpPr/>
      </dsp:nvSpPr>
      <dsp:spPr>
        <a:xfrm>
          <a:off x="2193924" y="3315333"/>
          <a:ext cx="3290887" cy="1506969"/>
        </a:xfrm>
        <a:prstGeom prst="rightArrow">
          <a:avLst>
            <a:gd name="adj1" fmla="val 75000"/>
            <a:gd name="adj2" fmla="val 50000"/>
          </a:avLst>
        </a:prstGeom>
        <a:solidFill>
          <a:srgbClr val="D9F9FF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Sivil toplumun bütçesel gözetim ve politikalara artan katkısı</a:t>
          </a:r>
          <a:endParaRPr lang="en-GB" sz="1700" kern="1200" dirty="0"/>
        </a:p>
      </dsp:txBody>
      <dsp:txXfrm>
        <a:off x="2193924" y="3503704"/>
        <a:ext cx="2725774" cy="1130227"/>
      </dsp:txXfrm>
    </dsp:sp>
    <dsp:sp modelId="{1E3EB1C7-514E-49CE-9084-4E9E987D3C9F}">
      <dsp:nvSpPr>
        <dsp:cNvPr id="0" name=""/>
        <dsp:cNvSpPr/>
      </dsp:nvSpPr>
      <dsp:spPr>
        <a:xfrm>
          <a:off x="0" y="3315333"/>
          <a:ext cx="2193924" cy="1506969"/>
        </a:xfrm>
        <a:prstGeom prst="roundRect">
          <a:avLst/>
        </a:prstGeom>
        <a:solidFill>
          <a:srgbClr val="7C3AF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Sivil Toplum Etkileşimi</a:t>
          </a:r>
          <a:endParaRPr lang="en-GB" sz="2200" kern="1200" dirty="0"/>
        </a:p>
      </dsp:txBody>
      <dsp:txXfrm>
        <a:off x="73564" y="3388897"/>
        <a:ext cx="2046796" cy="13598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2F349-4DBE-4BCA-954D-6E99BCB2735C}">
      <dsp:nvSpPr>
        <dsp:cNvPr id="0" name=""/>
        <dsp:cNvSpPr/>
      </dsp:nvSpPr>
      <dsp:spPr>
        <a:xfrm>
          <a:off x="26" y="89286"/>
          <a:ext cx="2489971" cy="5778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Yürütülmüş Kolluk Bazlı Soruşturmalar</a:t>
          </a:r>
          <a:endParaRPr lang="en-GB" sz="1600" kern="1200" dirty="0"/>
        </a:p>
      </dsp:txBody>
      <dsp:txXfrm>
        <a:off x="26" y="89286"/>
        <a:ext cx="2489971" cy="577872"/>
      </dsp:txXfrm>
    </dsp:sp>
    <dsp:sp modelId="{D898382D-F438-41DD-92D6-FF17E34413F0}">
      <dsp:nvSpPr>
        <dsp:cNvPr id="0" name=""/>
        <dsp:cNvSpPr/>
      </dsp:nvSpPr>
      <dsp:spPr>
        <a:xfrm>
          <a:off x="26" y="667159"/>
          <a:ext cx="2489971" cy="40680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Amerikan Polislik Tecrübesinden Edinilen Tecrübeler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Polisliğin Yeni Coğrafyası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Emniyet Müdürleri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Poli</a:t>
          </a:r>
          <a:r>
            <a:rPr lang="tr-TR" sz="1600" kern="1200" dirty="0" err="1" smtClean="0"/>
            <a:t>slik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solidFill>
                <a:srgbClr val="FF0000"/>
              </a:solidFill>
            </a:rPr>
            <a:t>Geniş Çaplı Kargaşa Polisliği</a:t>
          </a:r>
          <a:endParaRPr lang="en-GB" sz="1600" b="1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err="1" smtClean="0"/>
            <a:t>LondravEmniyet</a:t>
          </a:r>
          <a:r>
            <a:rPr lang="tr-TR" sz="1600" kern="1200" dirty="0" smtClean="0"/>
            <a:t> </a:t>
          </a:r>
          <a:r>
            <a:rPr lang="tr-TR" sz="1600" kern="1200" dirty="0" smtClean="0"/>
            <a:t>Müdürü’nün Vazifesi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Emniyet Genel Müdürü’nün Vazifeleri</a:t>
          </a:r>
          <a:endParaRPr lang="en-GB" sz="1600" kern="1200" dirty="0"/>
        </a:p>
      </dsp:txBody>
      <dsp:txXfrm>
        <a:off x="26" y="667159"/>
        <a:ext cx="2489971" cy="4068089"/>
      </dsp:txXfrm>
    </dsp:sp>
    <dsp:sp modelId="{F52DE1D1-98E8-4044-9780-86B40B6E9415}">
      <dsp:nvSpPr>
        <dsp:cNvPr id="0" name=""/>
        <dsp:cNvSpPr/>
      </dsp:nvSpPr>
      <dsp:spPr>
        <a:xfrm>
          <a:off x="2838594" y="89286"/>
          <a:ext cx="2489971" cy="5778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Devam Eden Soruşturmalar</a:t>
          </a:r>
          <a:endParaRPr lang="en-GB" sz="1600" kern="1200" dirty="0"/>
        </a:p>
      </dsp:txBody>
      <dsp:txXfrm>
        <a:off x="2838594" y="89286"/>
        <a:ext cx="2489971" cy="577872"/>
      </dsp:txXfrm>
    </dsp:sp>
    <dsp:sp modelId="{12D5BE08-11CA-4102-884E-0E2AA31588BE}">
      <dsp:nvSpPr>
        <dsp:cNvPr id="0" name=""/>
        <dsp:cNvSpPr/>
      </dsp:nvSpPr>
      <dsp:spPr>
        <a:xfrm>
          <a:off x="2838594" y="667159"/>
          <a:ext cx="2489971" cy="40680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Uyuşturucu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Özel soruşturmalarla ilgili düzenlemeler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Çocuk </a:t>
          </a:r>
          <a:r>
            <a:rPr lang="tr-TR" sz="1600" kern="1200" dirty="0" smtClean="0"/>
            <a:t>İstismarı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Siber </a:t>
          </a:r>
          <a:r>
            <a:rPr lang="tr-TR" sz="1600" kern="1200" dirty="0" smtClean="0"/>
            <a:t>Suçlar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Olimpiyat Güvenliği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Anti-sosyal Davranışlar Yasa Teklifi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solidFill>
                <a:srgbClr val="002060"/>
              </a:solidFill>
            </a:rPr>
            <a:t>Birleşik Krallık Sınır Güvenliği Teşkilatının Vazifeleri</a:t>
          </a:r>
          <a:endParaRPr lang="en-GB" sz="1600" b="1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solidFill>
                <a:srgbClr val="002060"/>
              </a:solidFill>
            </a:rPr>
            <a:t>Bağımsız Polis Şikayet Komisyonu</a:t>
          </a:r>
          <a:endParaRPr lang="en-GB" sz="1600" b="1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solidFill>
                <a:srgbClr val="002060"/>
              </a:solidFill>
            </a:rPr>
            <a:t>Polislik Hizmetinin Esasları ve Liderlik</a:t>
          </a:r>
          <a:endParaRPr lang="en-GB" sz="1600" b="1" kern="1200" dirty="0">
            <a:solidFill>
              <a:srgbClr val="002060"/>
            </a:solidFill>
          </a:endParaRPr>
        </a:p>
      </dsp:txBody>
      <dsp:txXfrm>
        <a:off x="2838594" y="667159"/>
        <a:ext cx="2489971" cy="40680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6DBCC-30AB-4492-ADC3-7004F59C1D91}">
      <dsp:nvSpPr>
        <dsp:cNvPr id="0" name=""/>
        <dsp:cNvSpPr/>
      </dsp:nvSpPr>
      <dsp:spPr>
        <a:xfrm>
          <a:off x="0" y="1624943"/>
          <a:ext cx="77285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A8D7E5-C91B-4C02-97AF-92DBF979BE96}">
      <dsp:nvSpPr>
        <dsp:cNvPr id="0" name=""/>
        <dsp:cNvSpPr/>
      </dsp:nvSpPr>
      <dsp:spPr>
        <a:xfrm>
          <a:off x="386426" y="1418303"/>
          <a:ext cx="5409964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84" tIns="0" rIns="20448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Politikaların Meşruiyetinde artış</a:t>
          </a:r>
          <a:endParaRPr lang="en-GB" sz="1400" kern="1200" dirty="0"/>
        </a:p>
      </dsp:txBody>
      <dsp:txXfrm>
        <a:off x="406601" y="1438478"/>
        <a:ext cx="5369614" cy="372930"/>
      </dsp:txXfrm>
    </dsp:sp>
    <dsp:sp modelId="{8DEFE998-A13E-44EF-86D6-A1EB92C0DC83}">
      <dsp:nvSpPr>
        <dsp:cNvPr id="0" name=""/>
        <dsp:cNvSpPr/>
      </dsp:nvSpPr>
      <dsp:spPr>
        <a:xfrm>
          <a:off x="0" y="2259984"/>
          <a:ext cx="77285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964B4-2F8F-407F-BD79-E22961669949}">
      <dsp:nvSpPr>
        <dsp:cNvPr id="0" name=""/>
        <dsp:cNvSpPr/>
      </dsp:nvSpPr>
      <dsp:spPr>
        <a:xfrm>
          <a:off x="386426" y="2053344"/>
          <a:ext cx="5409964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84" tIns="0" rIns="20448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Güvenlik politikalarına artan kamu desteği</a:t>
          </a:r>
          <a:endParaRPr lang="en-GB" sz="1400" kern="1200" dirty="0"/>
        </a:p>
      </dsp:txBody>
      <dsp:txXfrm>
        <a:off x="406601" y="2073519"/>
        <a:ext cx="5369614" cy="372930"/>
      </dsp:txXfrm>
    </dsp:sp>
    <dsp:sp modelId="{D73858E7-C7B2-49D8-85E8-267367963926}">
      <dsp:nvSpPr>
        <dsp:cNvPr id="0" name=""/>
        <dsp:cNvSpPr/>
      </dsp:nvSpPr>
      <dsp:spPr>
        <a:xfrm>
          <a:off x="0" y="2895024"/>
          <a:ext cx="77285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28E2A0-5C85-4BE2-8CFC-73BB7F9BB699}">
      <dsp:nvSpPr>
        <dsp:cNvPr id="0" name=""/>
        <dsp:cNvSpPr/>
      </dsp:nvSpPr>
      <dsp:spPr>
        <a:xfrm>
          <a:off x="386426" y="2688384"/>
          <a:ext cx="5409964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84" tIns="0" rIns="20448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Politikalara dair artan </a:t>
          </a:r>
          <a:r>
            <a:rPr lang="tr-TR" sz="1400" kern="1200" dirty="0" err="1" smtClean="0"/>
            <a:t>farkındalık</a:t>
          </a:r>
          <a:endParaRPr lang="en-GB" sz="1400" kern="1200" dirty="0"/>
        </a:p>
      </dsp:txBody>
      <dsp:txXfrm>
        <a:off x="406601" y="2708559"/>
        <a:ext cx="5369614" cy="372930"/>
      </dsp:txXfrm>
    </dsp:sp>
    <dsp:sp modelId="{6D466372-9DD2-4084-98FC-4E41F1C85331}">
      <dsp:nvSpPr>
        <dsp:cNvPr id="0" name=""/>
        <dsp:cNvSpPr/>
      </dsp:nvSpPr>
      <dsp:spPr>
        <a:xfrm>
          <a:off x="0" y="3530064"/>
          <a:ext cx="77285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4AC9B-73D7-4D28-9389-75926814EA31}">
      <dsp:nvSpPr>
        <dsp:cNvPr id="0" name=""/>
        <dsp:cNvSpPr/>
      </dsp:nvSpPr>
      <dsp:spPr>
        <a:xfrm>
          <a:off x="386426" y="3323424"/>
          <a:ext cx="5409964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84" tIns="0" rIns="20448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Kolluk faaliyetlerine dair artan </a:t>
          </a:r>
          <a:r>
            <a:rPr lang="tr-TR" sz="1400" kern="1200" dirty="0" err="1" smtClean="0"/>
            <a:t>farkındalık</a:t>
          </a:r>
          <a:endParaRPr lang="en-GB" sz="1400" kern="1200" dirty="0"/>
        </a:p>
      </dsp:txBody>
      <dsp:txXfrm>
        <a:off x="406601" y="3343599"/>
        <a:ext cx="5369614" cy="372930"/>
      </dsp:txXfrm>
    </dsp:sp>
    <dsp:sp modelId="{7686FF1F-29C2-4EE9-882A-5B966EB4F04A}">
      <dsp:nvSpPr>
        <dsp:cNvPr id="0" name=""/>
        <dsp:cNvSpPr/>
      </dsp:nvSpPr>
      <dsp:spPr>
        <a:xfrm>
          <a:off x="0" y="4165104"/>
          <a:ext cx="772852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4078B-C295-4345-978C-93E965A995FA}">
      <dsp:nvSpPr>
        <dsp:cNvPr id="0" name=""/>
        <dsp:cNvSpPr/>
      </dsp:nvSpPr>
      <dsp:spPr>
        <a:xfrm>
          <a:off x="386426" y="3958464"/>
          <a:ext cx="5409964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84" tIns="0" rIns="20448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Kolluk, Parlamento, Yürütme ve Parlamento’ya artan güven</a:t>
          </a:r>
          <a:endParaRPr lang="en-GB" sz="1400" kern="1200" dirty="0"/>
        </a:p>
      </dsp:txBody>
      <dsp:txXfrm>
        <a:off x="406601" y="3978639"/>
        <a:ext cx="5369614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BB557-53E6-40FC-A4E0-2C84AC627F5D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A522-3F59-4335-8B2C-CA49A9AC1B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285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94CFB3D9-8EDE-45F2-B31E-DAD187E4D826}" type="datetimeFigureOut">
              <a:rPr lang="en-GB" smtClean="0"/>
              <a:pPr/>
              <a:t>24.01.2013</a:t>
            </a:fld>
            <a:endParaRPr lang="en-GB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4.jpeg"/><Relationship Id="rId8" Type="http://schemas.openxmlformats.org/officeDocument/2006/relationships/image" Target="../media/image3.jpeg"/><Relationship Id="rId9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diagramData" Target="../diagrams/data5.xml"/><Relationship Id="rId5" Type="http://schemas.openxmlformats.org/officeDocument/2006/relationships/diagramLayout" Target="../diagrams/layout5.xml"/><Relationship Id="rId6" Type="http://schemas.openxmlformats.org/officeDocument/2006/relationships/diagramQuickStyle" Target="../diagrams/quickStyle5.xml"/><Relationship Id="rId7" Type="http://schemas.openxmlformats.org/officeDocument/2006/relationships/diagramColors" Target="../diagrams/colors5.xml"/><Relationship Id="rId8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9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600" b="1" dirty="0" smtClean="0"/>
              <a:t>Kolluğun Parlamenter Gözetimi  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3068960"/>
            <a:ext cx="5486400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2"/>
                </a:solidFill>
              </a:rPr>
              <a:t>Liberal demokrasilerde gözetimin ana hatları:</a:t>
            </a:r>
          </a:p>
          <a:p>
            <a:pPr algn="ctr"/>
            <a:r>
              <a:rPr lang="tr-TR" dirty="0" smtClean="0">
                <a:solidFill>
                  <a:schemeClr val="accent2"/>
                </a:solidFill>
              </a:rPr>
              <a:t>Parlamentonun kolluk karşısında oynadığı temel rol</a:t>
            </a:r>
          </a:p>
          <a:p>
            <a:pPr algn="ctr"/>
            <a:r>
              <a:rPr lang="tr-TR" dirty="0" smtClean="0">
                <a:solidFill>
                  <a:schemeClr val="accent2"/>
                </a:solidFill>
              </a:rPr>
              <a:t>  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1027" name="Picture 3" descr="C:\Users\Dyfan Jones\Dropbox\Consultancies\UNDP Turkey\Dec 2012 Feb 2013 Research Contract\Conference 24 January 2013\007403-gav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013176"/>
            <a:ext cx="2200444" cy="123901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27784" y="530120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Dyfan</a:t>
            </a:r>
            <a:r>
              <a:rPr lang="en-GB" dirty="0" smtClean="0">
                <a:solidFill>
                  <a:schemeClr val="bg1"/>
                </a:solidFill>
              </a:rPr>
              <a:t> Jones</a:t>
            </a:r>
          </a:p>
          <a:p>
            <a:r>
              <a:rPr lang="tr-TR" sz="1400" dirty="0" smtClean="0">
                <a:solidFill>
                  <a:schemeClr val="bg1"/>
                </a:solidFill>
              </a:rPr>
              <a:t>Parlamenter Gelişim Danışmanı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470849" cy="9144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Kolluğun Parlamenter Gözetiminden </a:t>
            </a:r>
            <a:r>
              <a:rPr lang="tr-TR" b="1" smtClean="0">
                <a:solidFill>
                  <a:schemeClr val="bg1"/>
                </a:solidFill>
              </a:rPr>
              <a:t>kimler </a:t>
            </a:r>
            <a:r>
              <a:rPr lang="tr-TR" b="1" smtClean="0">
                <a:solidFill>
                  <a:schemeClr val="bg1"/>
                </a:solidFill>
              </a:rPr>
              <a:t>faydalanır</a:t>
            </a:r>
            <a:r>
              <a:rPr lang="en-GB" b="1" smtClean="0">
                <a:solidFill>
                  <a:schemeClr val="bg1"/>
                </a:solidFill>
              </a:rPr>
              <a:t>?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43608" y="1484784"/>
          <a:ext cx="7728520" cy="5936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1560" y="1556792"/>
            <a:ext cx="1872208" cy="914400"/>
          </a:xfrm>
          <a:prstGeom prst="ellipse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00" dirty="0" err="1" smtClean="0"/>
              <a:t>Parl</a:t>
            </a:r>
            <a:r>
              <a:rPr lang="tr-TR" sz="1700" dirty="0" err="1" smtClean="0"/>
              <a:t>amento</a:t>
            </a:r>
            <a:endParaRPr lang="en-GB" sz="1700" dirty="0"/>
          </a:p>
        </p:txBody>
      </p:sp>
      <p:sp>
        <p:nvSpPr>
          <p:cNvPr id="6" name="Oval 5"/>
          <p:cNvSpPr/>
          <p:nvPr/>
        </p:nvSpPr>
        <p:spPr>
          <a:xfrm>
            <a:off x="2627784" y="1556792"/>
            <a:ext cx="1872208" cy="914400"/>
          </a:xfrm>
          <a:prstGeom prst="ellipse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Kolluk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4572000" y="1556792"/>
            <a:ext cx="1872208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Yürütme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6588224" y="1556792"/>
            <a:ext cx="1872208" cy="914400"/>
          </a:xfrm>
          <a:prstGeom prst="ellipse">
            <a:avLst/>
          </a:prstGeom>
          <a:solidFill>
            <a:srgbClr val="00B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 smtClean="0"/>
              <a:t>Vatandaşlar</a:t>
            </a:r>
            <a:endParaRPr lang="en-GB" sz="17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5916860" cy="91440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Neden Parlamenter Gözetim</a:t>
            </a:r>
            <a:r>
              <a:rPr lang="en-GB" b="1" dirty="0" smtClean="0">
                <a:solidFill>
                  <a:schemeClr val="bg1"/>
                </a:solidFill>
              </a:rPr>
              <a:t>?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83768" y="1412776"/>
          <a:ext cx="597666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71457696"/>
              </p:ext>
            </p:extLst>
          </p:nvPr>
        </p:nvGraphicFramePr>
        <p:xfrm>
          <a:off x="683568" y="4437112"/>
          <a:ext cx="4320480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C:\Users\Dyfan Jones\Dropbox\Consultancies\UNDP Turkey\Dec 2012 Feb 2013 Research Contract\Conference 24 January 2013\Turkish Parliament 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6056" y="4646552"/>
            <a:ext cx="3621782" cy="189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620688"/>
            <a:ext cx="6102697" cy="9144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Parlamentonun Rolü ve Görevleri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23728" y="1052736"/>
          <a:ext cx="64087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Dyfan Jones\Dropbox\Consultancies\UNDP Turkey\Dec 2012 Feb 2013 Research Contract\Conference 24 January 2013\Danish Parliamen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5229200"/>
            <a:ext cx="2070018" cy="1291977"/>
          </a:xfrm>
          <a:prstGeom prst="rect">
            <a:avLst/>
          </a:prstGeom>
          <a:noFill/>
        </p:spPr>
      </p:pic>
      <p:pic>
        <p:nvPicPr>
          <p:cNvPr id="5" name="Picture 2" descr="C:\Users\Dyfan Jones\Dropbox\Consultancies\UNDP Turkey\Dec 2012 Feb 2013 Research Contract\Conference 24 January 2013\Turkish Parliament 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1556792"/>
            <a:ext cx="2088232" cy="1091847"/>
          </a:xfrm>
          <a:prstGeom prst="rect">
            <a:avLst/>
          </a:prstGeom>
          <a:noFill/>
        </p:spPr>
      </p:pic>
      <p:pic>
        <p:nvPicPr>
          <p:cNvPr id="1027" name="Picture 3" descr="C:\Users\Dyfan Jones\Dropbox\Consultancies\UNDP Turkey\Dec 2012 Feb 2013 Research Contract\Conference 24 January 2013\Dai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3429000"/>
            <a:ext cx="204893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9144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E</a:t>
            </a:r>
            <a:r>
              <a:rPr lang="tr-TR" b="1" dirty="0" err="1" smtClean="0">
                <a:solidFill>
                  <a:schemeClr val="bg1"/>
                </a:solidFill>
              </a:rPr>
              <a:t>tkili</a:t>
            </a:r>
            <a:r>
              <a:rPr lang="en-GB" b="1" dirty="0" smtClean="0">
                <a:solidFill>
                  <a:schemeClr val="bg1"/>
                </a:solidFill>
              </a:rPr>
              <a:t> Par</a:t>
            </a:r>
            <a:r>
              <a:rPr lang="tr-TR" b="1" dirty="0" err="1" smtClean="0">
                <a:solidFill>
                  <a:schemeClr val="bg1"/>
                </a:solidFill>
              </a:rPr>
              <a:t>lamenter</a:t>
            </a:r>
            <a:r>
              <a:rPr lang="tr-TR" b="1" dirty="0" smtClean="0">
                <a:solidFill>
                  <a:schemeClr val="bg1"/>
                </a:solidFill>
              </a:rPr>
              <a:t> Gözetim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285201"/>
              </p:ext>
            </p:extLst>
          </p:nvPr>
        </p:nvGraphicFramePr>
        <p:xfrm>
          <a:off x="755576" y="1772816"/>
          <a:ext cx="7686873" cy="44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yfan Jones\Dropbox\Consultancies\UNDP Turkey\Dec 2012 Feb 2013 Research Contract\Conference 24 January 2013\W300px_0512-Italy-monti-parliament-recovery-p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043566"/>
            <a:ext cx="2231125" cy="1249430"/>
          </a:xfrm>
          <a:prstGeom prst="rect">
            <a:avLst/>
          </a:prstGeom>
          <a:noFill/>
        </p:spPr>
      </p:pic>
      <p:pic>
        <p:nvPicPr>
          <p:cNvPr id="2051" name="Picture 3" descr="C:\Users\Dyfan Jones\Dropbox\Consultancies\UNDP Turkey\Dec 2012 Feb 2013 Research Contract\Conference 24 January 2013\Home Affairs Committee 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437112"/>
            <a:ext cx="2298216" cy="12927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5484812" cy="9144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Gözetim Mekanizmaları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54950"/>
              </p:ext>
            </p:extLst>
          </p:nvPr>
        </p:nvGraphicFramePr>
        <p:xfrm>
          <a:off x="683568" y="1484784"/>
          <a:ext cx="60486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573044" cy="914400"/>
          </a:xfrm>
        </p:spPr>
        <p:txBody>
          <a:bodyPr/>
          <a:lstStyle/>
          <a:p>
            <a:pPr algn="ctr"/>
            <a:r>
              <a:rPr lang="tr-TR" sz="2800" b="1" dirty="0" smtClean="0">
                <a:solidFill>
                  <a:schemeClr val="bg2"/>
                </a:solidFill>
              </a:rPr>
              <a:t>Parlamenter Gözetimin Önündeki Engeller</a:t>
            </a:r>
            <a:endParaRPr lang="en-GB" sz="2800" b="1" dirty="0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260083"/>
              </p:ext>
            </p:extLst>
          </p:nvPr>
        </p:nvGraphicFramePr>
        <p:xfrm>
          <a:off x="683568" y="1340768"/>
          <a:ext cx="770485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45052" cy="914400"/>
          </a:xfrm>
        </p:spPr>
        <p:txBody>
          <a:bodyPr/>
          <a:lstStyle/>
          <a:p>
            <a:r>
              <a:rPr lang="tr-TR" sz="3100" b="1" dirty="0" smtClean="0">
                <a:solidFill>
                  <a:schemeClr val="bg1"/>
                </a:solidFill>
              </a:rPr>
              <a:t>Parlamenter Yönelimlerin Geliştirilmesi</a:t>
            </a:r>
            <a:endParaRPr lang="en-GB" sz="3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87824" y="1484784"/>
          <a:ext cx="5484812" cy="4822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C:\Users\Dyfan Jones\Dropbox\Consultancies\UNDP Turkey\Dec 2012 Feb 2013 Research Contract\Conference 24 January 2013\Chief-Inspector-Santiago-Pascual-300x20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3284984"/>
            <a:ext cx="1993404" cy="1368804"/>
          </a:xfrm>
          <a:prstGeom prst="rect">
            <a:avLst/>
          </a:prstGeom>
          <a:noFill/>
        </p:spPr>
      </p:pic>
      <p:pic>
        <p:nvPicPr>
          <p:cNvPr id="4102" name="Picture 6" descr="C:\Users\Dyfan Jones\Dropbox\Consultancies\UNDP Turkey\Dec 2012 Feb 2013 Research Contract\Conference 24 January 2013\police in committe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1412776"/>
            <a:ext cx="2016224" cy="1387609"/>
          </a:xfrm>
          <a:prstGeom prst="rect">
            <a:avLst/>
          </a:prstGeom>
          <a:noFill/>
        </p:spPr>
      </p:pic>
      <p:pic>
        <p:nvPicPr>
          <p:cNvPr id="4103" name="Picture 7" descr="C:\Users\Dyfan Jones\Dropbox\Consultancies\UNDP Turkey\Dec 2012 Feb 2013 Research Contract\Conference 24 January 2013\Scottish Parliament 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5229200"/>
            <a:ext cx="1964793" cy="1285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60840" cy="9144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Birleşik Krallık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tr-TR" b="1" dirty="0" smtClean="0">
                <a:solidFill>
                  <a:schemeClr val="bg1"/>
                </a:solidFill>
              </a:rPr>
              <a:t>İçişleri Bakanlığı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tr-TR" b="1" dirty="0" smtClean="0">
                <a:solidFill>
                  <a:schemeClr val="bg1"/>
                </a:solidFill>
              </a:rPr>
              <a:t>Özel Komisyonu</a:t>
            </a:r>
            <a:r>
              <a:rPr lang="en-GB" b="1" dirty="0" smtClean="0">
                <a:solidFill>
                  <a:schemeClr val="bg1"/>
                </a:solidFill>
              </a:rPr>
              <a:t> Ma</a:t>
            </a:r>
            <a:r>
              <a:rPr lang="tr-TR" b="1" dirty="0" err="1" smtClean="0">
                <a:solidFill>
                  <a:schemeClr val="bg1"/>
                </a:solidFill>
              </a:rPr>
              <a:t>yıs</a:t>
            </a:r>
            <a:r>
              <a:rPr lang="en-GB" b="1" dirty="0" smtClean="0">
                <a:solidFill>
                  <a:schemeClr val="bg1"/>
                </a:solidFill>
              </a:rPr>
              <a:t> 2010 – </a:t>
            </a:r>
            <a:r>
              <a:rPr lang="tr-TR" b="1" dirty="0" smtClean="0">
                <a:solidFill>
                  <a:schemeClr val="bg1"/>
                </a:solidFill>
              </a:rPr>
              <a:t>Ocak</a:t>
            </a:r>
            <a:r>
              <a:rPr lang="en-GB" b="1" dirty="0" smtClean="0">
                <a:solidFill>
                  <a:schemeClr val="bg1"/>
                </a:solidFill>
              </a:rPr>
              <a:t> 2013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385017"/>
              </p:ext>
            </p:extLst>
          </p:nvPr>
        </p:nvGraphicFramePr>
        <p:xfrm>
          <a:off x="755576" y="1556792"/>
          <a:ext cx="532859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Dyfan Jones\Dropbox\Consultancies\UNDP Turkey\Dec 2012 Feb 2013 Research Contract\Conference 24 January 2013\Home Affairs Committee 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3356992"/>
            <a:ext cx="1950723" cy="1170434"/>
          </a:xfrm>
          <a:prstGeom prst="rect">
            <a:avLst/>
          </a:prstGeom>
          <a:noFill/>
        </p:spPr>
      </p:pic>
      <p:pic>
        <p:nvPicPr>
          <p:cNvPr id="5123" name="Picture 3" descr="C:\Users\Dyfan Jones\Dropbox\Consultancies\UNDP Turkey\Dec 2012 Feb 2013 Research Contract\Conference 24 January 2013\Home Affairs Committee 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5013176"/>
            <a:ext cx="1975726" cy="1236976"/>
          </a:xfrm>
          <a:prstGeom prst="rect">
            <a:avLst/>
          </a:prstGeom>
          <a:noFill/>
        </p:spPr>
      </p:pic>
      <p:pic>
        <p:nvPicPr>
          <p:cNvPr id="1026" name="Picture 2" descr="C:\Users\Dyfan Jones\Dropbox\Consultancies\UNDP Turkey\Dec 2012 Feb 2013 Research Contract\Conference 24 January 2013\Theresa May Committe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23878" y="1700808"/>
            <a:ext cx="1920213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914400"/>
          </a:xfrm>
        </p:spPr>
        <p:txBody>
          <a:bodyPr/>
          <a:lstStyle/>
          <a:p>
            <a:r>
              <a:rPr lang="tr-TR" sz="2900" b="1" dirty="0" smtClean="0">
                <a:solidFill>
                  <a:schemeClr val="bg1"/>
                </a:solidFill>
              </a:rPr>
              <a:t>Geniş Çaptı Kargaşa Polisliği Soruşturması</a:t>
            </a:r>
            <a:endParaRPr lang="en-GB" sz="29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1484784"/>
            <a:ext cx="5484812" cy="3886200"/>
          </a:xfrm>
        </p:spPr>
        <p:txBody>
          <a:bodyPr/>
          <a:lstStyle/>
          <a:p>
            <a:r>
              <a:rPr lang="en-GB" dirty="0" smtClean="0"/>
              <a:t>49 </a:t>
            </a:r>
            <a:r>
              <a:rPr lang="tr-TR" dirty="0" smtClean="0"/>
              <a:t>tanık komisyona sözlü ifade verdi.</a:t>
            </a:r>
            <a:endParaRPr lang="en-GB" dirty="0" smtClean="0"/>
          </a:p>
          <a:p>
            <a:r>
              <a:rPr lang="en-GB" dirty="0" smtClean="0"/>
              <a:t>48 </a:t>
            </a:r>
            <a:r>
              <a:rPr lang="tr-TR" dirty="0" smtClean="0"/>
              <a:t>organizasyon ve birey komisyona yazılı kanıt sundu.</a:t>
            </a:r>
            <a:endParaRPr lang="en-GB" dirty="0" smtClean="0"/>
          </a:p>
          <a:p>
            <a:r>
              <a:rPr lang="en-GB" dirty="0" smtClean="0"/>
              <a:t>45 </a:t>
            </a:r>
            <a:r>
              <a:rPr lang="tr-TR" dirty="0" smtClean="0"/>
              <a:t>sayfalık Komisyon Raporu </a:t>
            </a:r>
            <a:endParaRPr lang="en-GB" dirty="0" smtClean="0"/>
          </a:p>
          <a:p>
            <a:r>
              <a:rPr lang="tr-TR" dirty="0" smtClean="0"/>
              <a:t>6 ana bölümüne ek olarak hükümetin tepkisini de içermektedir.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01208"/>
            <a:ext cx="1931487" cy="121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Users\Dyfan Jones\Dropbox\Consultancies\UNDP Turkey\Dec 2012 Feb 2013 Research Contract\Conference 24 January 2013\London disorder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2622798" cy="1311399"/>
          </a:xfrm>
          <a:prstGeom prst="rect">
            <a:avLst/>
          </a:prstGeom>
          <a:noFill/>
        </p:spPr>
      </p:pic>
      <p:pic>
        <p:nvPicPr>
          <p:cNvPr id="2051" name="Picture 3" descr="C:\Users\Dyfan Jones\Dropbox\Consultancies\UNDP Turkey\Dec 2012 Feb 2013 Research Contract\Conference 24 January 2013\London disorder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212976"/>
            <a:ext cx="2259801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gal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Legal</Template>
  <TotalTime>869</TotalTime>
  <Words>390</Words>
  <Application>Microsoft Macintosh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Legal</vt:lpstr>
      <vt:lpstr>Kolluğun Parlamenter Gözetimi  </vt:lpstr>
      <vt:lpstr>Neden Parlamenter Gözetim?</vt:lpstr>
      <vt:lpstr>Parlamentonun Rolü ve Görevleri</vt:lpstr>
      <vt:lpstr>Etkili Parlamenter Gözetim</vt:lpstr>
      <vt:lpstr>Gözetim Mekanizmaları</vt:lpstr>
      <vt:lpstr>Parlamenter Gözetimin Önündeki Engeller</vt:lpstr>
      <vt:lpstr>Parlamenter Yönelimlerin Geliştirilmesi</vt:lpstr>
      <vt:lpstr>Birleşik Krallık İçişleri Bakanlığı Özel Komisyonu Mayıs 2010 – Ocak 2013</vt:lpstr>
      <vt:lpstr>Geniş Çaptı Kargaşa Polisliği Soruşturması</vt:lpstr>
      <vt:lpstr>Kolluğun Parlamenter Gözetiminden kimler faydalanır?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Parliamentary Oversight of the Internal Security Forces</dc:title>
  <dc:creator>Dyfan Jones</dc:creator>
  <cp:lastModifiedBy>Sevcan AKINCI</cp:lastModifiedBy>
  <cp:revision>86</cp:revision>
  <dcterms:created xsi:type="dcterms:W3CDTF">2013-01-19T14:39:00Z</dcterms:created>
  <dcterms:modified xsi:type="dcterms:W3CDTF">2013-01-24T06:41:31Z</dcterms:modified>
</cp:coreProperties>
</file>