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9" r:id="rId4"/>
    <p:sldId id="259" r:id="rId5"/>
    <p:sldId id="260" r:id="rId6"/>
    <p:sldId id="268" r:id="rId7"/>
    <p:sldId id="262" r:id="rId8"/>
    <p:sldId id="263" r:id="rId9"/>
    <p:sldId id="265" r:id="rId10"/>
    <p:sldId id="258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C3298-6755-9048-B34C-EA527B967EE1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8DC46A-5764-1B4A-8673-B4D36F4A6B5B}">
      <dgm:prSet phldrT="[Texte]"/>
      <dgm:spPr/>
      <dgm:t>
        <a:bodyPr/>
        <a:lstStyle/>
        <a:p>
          <a:r>
            <a:rPr lang="fr-FR" dirty="0" err="1" smtClean="0"/>
            <a:t>Sivil</a:t>
          </a:r>
          <a:r>
            <a:rPr lang="fr-FR" dirty="0" smtClean="0"/>
            <a:t> </a:t>
          </a:r>
          <a:r>
            <a:rPr lang="fr-FR" dirty="0" err="1" smtClean="0"/>
            <a:t>Gözetimin</a:t>
          </a:r>
          <a:r>
            <a:rPr lang="fr-FR" dirty="0" smtClean="0"/>
            <a:t> </a:t>
          </a:r>
          <a:r>
            <a:rPr lang="fr-FR" dirty="0" err="1" smtClean="0"/>
            <a:t>Sistematik</a:t>
          </a:r>
          <a:r>
            <a:rPr lang="fr-FR" dirty="0" smtClean="0"/>
            <a:t> </a:t>
          </a:r>
          <a:r>
            <a:rPr lang="fr-FR" dirty="0" err="1" smtClean="0"/>
            <a:t>İncelemesi</a:t>
          </a:r>
          <a:endParaRPr lang="fr-FR" dirty="0"/>
        </a:p>
      </dgm:t>
    </dgm:pt>
    <dgm:pt modelId="{6FFA58C4-93E5-274A-A35A-2EF4EDBF0225}" type="parTrans" cxnId="{E76F0190-C8DE-DB4C-96E8-80A52227560A}">
      <dgm:prSet/>
      <dgm:spPr/>
      <dgm:t>
        <a:bodyPr/>
        <a:lstStyle/>
        <a:p>
          <a:endParaRPr lang="fr-FR"/>
        </a:p>
      </dgm:t>
    </dgm:pt>
    <dgm:pt modelId="{6F2AA9A1-384A-4F47-9E8E-7EA541A7FCBE}" type="sibTrans" cxnId="{E76F0190-C8DE-DB4C-96E8-80A52227560A}">
      <dgm:prSet/>
      <dgm:spPr/>
      <dgm:t>
        <a:bodyPr/>
        <a:lstStyle/>
        <a:p>
          <a:endParaRPr lang="fr-FR"/>
        </a:p>
      </dgm:t>
    </dgm:pt>
    <dgm:pt modelId="{39C692AA-9FFC-224B-8B23-A7CCC58EC69B}">
      <dgm:prSet phldrT="[Texte]"/>
      <dgm:spPr/>
      <dgm:t>
        <a:bodyPr/>
        <a:lstStyle/>
        <a:p>
          <a:r>
            <a:rPr lang="fr-FR" dirty="0" err="1" smtClean="0"/>
            <a:t>Valiler</a:t>
          </a:r>
          <a:r>
            <a:rPr lang="fr-FR" dirty="0" smtClean="0"/>
            <a:t> </a:t>
          </a:r>
          <a:r>
            <a:rPr lang="fr-FR" dirty="0" err="1" smtClean="0"/>
            <a:t>ve</a:t>
          </a:r>
          <a:r>
            <a:rPr lang="fr-FR" dirty="0" smtClean="0"/>
            <a:t> Polis </a:t>
          </a:r>
          <a:r>
            <a:rPr lang="fr-FR" dirty="0" err="1" smtClean="0"/>
            <a:t>için</a:t>
          </a:r>
          <a:r>
            <a:rPr lang="fr-FR" dirty="0" smtClean="0"/>
            <a:t> </a:t>
          </a:r>
          <a:r>
            <a:rPr lang="fr-FR" dirty="0" err="1" smtClean="0"/>
            <a:t>yeni</a:t>
          </a:r>
          <a:r>
            <a:rPr lang="fr-FR" dirty="0" smtClean="0"/>
            <a:t> </a:t>
          </a:r>
          <a:r>
            <a:rPr lang="fr-FR" dirty="0" err="1" smtClean="0"/>
            <a:t>araçlar</a:t>
          </a:r>
          <a:endParaRPr lang="fr-FR" dirty="0"/>
        </a:p>
      </dgm:t>
    </dgm:pt>
    <dgm:pt modelId="{830B2570-A75E-7B44-8BED-CF5C5CF1E1DA}" type="parTrans" cxnId="{39A2E544-4FF7-1B4F-A85E-6FD3695F5A5F}">
      <dgm:prSet/>
      <dgm:spPr/>
      <dgm:t>
        <a:bodyPr/>
        <a:lstStyle/>
        <a:p>
          <a:endParaRPr lang="fr-FR"/>
        </a:p>
      </dgm:t>
    </dgm:pt>
    <dgm:pt modelId="{A2C09741-629D-F143-BA6C-685837E4BA08}" type="sibTrans" cxnId="{39A2E544-4FF7-1B4F-A85E-6FD3695F5A5F}">
      <dgm:prSet/>
      <dgm:spPr/>
      <dgm:t>
        <a:bodyPr/>
        <a:lstStyle/>
        <a:p>
          <a:endParaRPr lang="fr-FR"/>
        </a:p>
      </dgm:t>
    </dgm:pt>
    <dgm:pt modelId="{ACC8A75D-DFD4-FD47-BBC2-A5100901F6F8}">
      <dgm:prSet phldrT="[Texte]"/>
      <dgm:spPr/>
      <dgm:t>
        <a:bodyPr/>
        <a:lstStyle/>
        <a:p>
          <a:r>
            <a:rPr lang="fr-FR" dirty="0" err="1" smtClean="0"/>
            <a:t>Tüm</a:t>
          </a:r>
          <a:r>
            <a:rPr lang="fr-FR" dirty="0" smtClean="0"/>
            <a:t> </a:t>
          </a:r>
          <a:r>
            <a:rPr lang="fr-FR" dirty="0" err="1" smtClean="0"/>
            <a:t>kolluk</a:t>
          </a:r>
          <a:r>
            <a:rPr lang="fr-FR" dirty="0" smtClean="0"/>
            <a:t> </a:t>
          </a:r>
          <a:r>
            <a:rPr lang="fr-FR" dirty="0" err="1" smtClean="0"/>
            <a:t>kuvvetlerinin</a:t>
          </a:r>
          <a:r>
            <a:rPr lang="fr-FR" dirty="0" smtClean="0"/>
            <a:t> </a:t>
          </a:r>
          <a:r>
            <a:rPr lang="fr-FR" dirty="0" err="1" smtClean="0"/>
            <a:t>üst</a:t>
          </a:r>
          <a:r>
            <a:rPr lang="fr-FR" dirty="0" smtClean="0"/>
            <a:t> </a:t>
          </a:r>
          <a:r>
            <a:rPr lang="fr-FR" dirty="0" err="1" smtClean="0"/>
            <a:t>düzeylerini</a:t>
          </a:r>
          <a:r>
            <a:rPr lang="fr-FR" dirty="0" smtClean="0"/>
            <a:t>  «tek </a:t>
          </a:r>
          <a:r>
            <a:rPr lang="fr-FR" dirty="0" err="1" smtClean="0"/>
            <a:t>çatı</a:t>
          </a:r>
          <a:r>
            <a:rPr lang="fr-FR" dirty="0" smtClean="0"/>
            <a:t>» </a:t>
          </a:r>
          <a:r>
            <a:rPr lang="fr-FR" dirty="0" err="1" smtClean="0"/>
            <a:t>altında</a:t>
          </a:r>
          <a:r>
            <a:rPr lang="fr-FR" dirty="0" smtClean="0"/>
            <a:t> </a:t>
          </a:r>
          <a:r>
            <a:rPr lang="fr-FR" dirty="0" err="1" smtClean="0"/>
            <a:t>toplama</a:t>
          </a:r>
          <a:r>
            <a:rPr lang="fr-FR" dirty="0" smtClean="0"/>
            <a:t> </a:t>
          </a:r>
          <a:r>
            <a:rPr lang="fr-FR" dirty="0" err="1" smtClean="0"/>
            <a:t>yönünde</a:t>
          </a:r>
          <a:r>
            <a:rPr lang="fr-FR" dirty="0" smtClean="0"/>
            <a:t> </a:t>
          </a:r>
          <a:r>
            <a:rPr lang="fr-FR" dirty="0" err="1" smtClean="0"/>
            <a:t>yeni</a:t>
          </a:r>
          <a:r>
            <a:rPr lang="fr-FR" dirty="0" smtClean="0"/>
            <a:t> </a:t>
          </a:r>
          <a:r>
            <a:rPr lang="fr-FR" dirty="0" err="1" smtClean="0"/>
            <a:t>bir</a:t>
          </a:r>
          <a:r>
            <a:rPr lang="fr-FR" dirty="0" smtClean="0"/>
            <a:t>  </a:t>
          </a:r>
          <a:r>
            <a:rPr lang="fr-FR" dirty="0" err="1" smtClean="0"/>
            <a:t>vizyon</a:t>
          </a:r>
          <a:endParaRPr lang="fr-FR" dirty="0"/>
        </a:p>
      </dgm:t>
    </dgm:pt>
    <dgm:pt modelId="{8D43C323-DE2B-D840-AE90-0E72B16B4BDE}" type="parTrans" cxnId="{FBF23D64-E11A-F049-8562-79A491C9AE51}">
      <dgm:prSet/>
      <dgm:spPr/>
      <dgm:t>
        <a:bodyPr/>
        <a:lstStyle/>
        <a:p>
          <a:endParaRPr lang="fr-FR"/>
        </a:p>
      </dgm:t>
    </dgm:pt>
    <dgm:pt modelId="{40B4DCC1-31A5-0941-966B-BA616ED622EF}" type="sibTrans" cxnId="{FBF23D64-E11A-F049-8562-79A491C9AE51}">
      <dgm:prSet/>
      <dgm:spPr/>
      <dgm:t>
        <a:bodyPr/>
        <a:lstStyle/>
        <a:p>
          <a:endParaRPr lang="fr-FR"/>
        </a:p>
      </dgm:t>
    </dgm:pt>
    <dgm:pt modelId="{8077928C-C526-9740-A528-DDD85BA3C5FB}">
      <dgm:prSet phldrT="[Texte]"/>
      <dgm:spPr/>
      <dgm:t>
        <a:bodyPr/>
        <a:lstStyle/>
        <a:p>
          <a:r>
            <a:rPr lang="fr-FR" dirty="0" err="1" smtClean="0"/>
            <a:t>Yeni</a:t>
          </a:r>
          <a:r>
            <a:rPr lang="fr-FR" dirty="0" smtClean="0"/>
            <a:t> </a:t>
          </a:r>
          <a:r>
            <a:rPr lang="fr-FR" dirty="0" err="1" smtClean="0"/>
            <a:t>idari</a:t>
          </a:r>
          <a:r>
            <a:rPr lang="fr-FR" dirty="0" smtClean="0"/>
            <a:t> </a:t>
          </a:r>
          <a:r>
            <a:rPr lang="fr-FR" dirty="0" err="1" smtClean="0"/>
            <a:t>uygulamalar</a:t>
          </a:r>
          <a:r>
            <a:rPr lang="fr-FR" dirty="0" smtClean="0"/>
            <a:t> + </a:t>
          </a:r>
          <a:r>
            <a:rPr lang="fr-FR" dirty="0" err="1" smtClean="0"/>
            <a:t>kamuoyu</a:t>
          </a:r>
          <a:r>
            <a:rPr lang="fr-FR" dirty="0" smtClean="0"/>
            <a:t> </a:t>
          </a:r>
          <a:r>
            <a:rPr lang="fr-FR" dirty="0" err="1" smtClean="0"/>
            <a:t>yoklamaları</a:t>
          </a:r>
          <a:endParaRPr lang="fr-FR" dirty="0"/>
        </a:p>
      </dgm:t>
    </dgm:pt>
    <dgm:pt modelId="{3F0FE7E2-ECFC-2240-B4EE-83D7C59C2823}" type="parTrans" cxnId="{4A2D3E20-CA55-F746-853A-90D0607F9BDA}">
      <dgm:prSet/>
      <dgm:spPr/>
      <dgm:t>
        <a:bodyPr/>
        <a:lstStyle/>
        <a:p>
          <a:endParaRPr lang="fr-FR"/>
        </a:p>
      </dgm:t>
    </dgm:pt>
    <dgm:pt modelId="{E6586D1D-53D0-D440-B044-855F55B52927}" type="sibTrans" cxnId="{4A2D3E20-CA55-F746-853A-90D0607F9BDA}">
      <dgm:prSet/>
      <dgm:spPr/>
      <dgm:t>
        <a:bodyPr/>
        <a:lstStyle/>
        <a:p>
          <a:endParaRPr lang="fr-FR"/>
        </a:p>
      </dgm:t>
    </dgm:pt>
    <dgm:pt modelId="{73267A61-AC3A-F24B-A7D8-CD0F77F82079}" type="pres">
      <dgm:prSet presAssocID="{6BEC3298-6755-9048-B34C-EA527B967E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362D66-17E9-EF46-AB99-1D8B53ED5AEB}" type="pres">
      <dgm:prSet presAssocID="{D88DC46A-5764-1B4A-8673-B4D36F4A6B5B}" presName="node" presStyleLbl="node1" presStyleIdx="0" presStyleCnt="4" custScaleX="141073" custScaleY="1363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0F493-577F-D342-9458-964368401336}" type="pres">
      <dgm:prSet presAssocID="{D88DC46A-5764-1B4A-8673-B4D36F4A6B5B}" presName="spNode" presStyleCnt="0"/>
      <dgm:spPr/>
    </dgm:pt>
    <dgm:pt modelId="{7CC567EF-819A-AF48-9D41-58D722507093}" type="pres">
      <dgm:prSet presAssocID="{6F2AA9A1-384A-4F47-9E8E-7EA541A7FCBE}" presName="sibTrans" presStyleLbl="sibTrans1D1" presStyleIdx="0" presStyleCnt="4"/>
      <dgm:spPr/>
      <dgm:t>
        <a:bodyPr/>
        <a:lstStyle/>
        <a:p>
          <a:endParaRPr lang="fr-FR"/>
        </a:p>
      </dgm:t>
    </dgm:pt>
    <dgm:pt modelId="{65CC5A9C-D878-484C-9BB9-75A8B391BF2B}" type="pres">
      <dgm:prSet presAssocID="{39C692AA-9FFC-224B-8B23-A7CCC58EC69B}" presName="node" presStyleLbl="node1" presStyleIdx="1" presStyleCnt="4" custScaleX="163873" custScaleY="167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CCE8B-9788-674B-BD2A-C4728332D7B2}" type="pres">
      <dgm:prSet presAssocID="{39C692AA-9FFC-224B-8B23-A7CCC58EC69B}" presName="spNode" presStyleCnt="0"/>
      <dgm:spPr/>
    </dgm:pt>
    <dgm:pt modelId="{1040813A-4BDE-4B40-A284-F75E155E6AAD}" type="pres">
      <dgm:prSet presAssocID="{A2C09741-629D-F143-BA6C-685837E4BA08}" presName="sibTrans" presStyleLbl="sibTrans1D1" presStyleIdx="1" presStyleCnt="4"/>
      <dgm:spPr/>
      <dgm:t>
        <a:bodyPr/>
        <a:lstStyle/>
        <a:p>
          <a:endParaRPr lang="fr-FR"/>
        </a:p>
      </dgm:t>
    </dgm:pt>
    <dgm:pt modelId="{DC2CF692-DCD3-F44F-9E32-FB06FB4BBCEB}" type="pres">
      <dgm:prSet presAssocID="{ACC8A75D-DFD4-FD47-BBC2-A5100901F6F8}" presName="node" presStyleLbl="node1" presStyleIdx="2" presStyleCnt="4" custScaleX="158172" custScaleY="1295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B205E-DEC3-2448-AAF5-2CA2AC7F5ADA}" type="pres">
      <dgm:prSet presAssocID="{ACC8A75D-DFD4-FD47-BBC2-A5100901F6F8}" presName="spNode" presStyleCnt="0"/>
      <dgm:spPr/>
    </dgm:pt>
    <dgm:pt modelId="{2D391F2E-0301-4149-9127-4B1CF79E4BB3}" type="pres">
      <dgm:prSet presAssocID="{40B4DCC1-31A5-0941-966B-BA616ED622EF}" presName="sibTrans" presStyleLbl="sibTrans1D1" presStyleIdx="2" presStyleCnt="4"/>
      <dgm:spPr/>
      <dgm:t>
        <a:bodyPr/>
        <a:lstStyle/>
        <a:p>
          <a:endParaRPr lang="fr-FR"/>
        </a:p>
      </dgm:t>
    </dgm:pt>
    <dgm:pt modelId="{7767C775-FF35-104D-96AB-E4CB2CC6A154}" type="pres">
      <dgm:prSet presAssocID="{8077928C-C526-9740-A528-DDD85BA3C5FB}" presName="node" presStyleLbl="node1" presStyleIdx="3" presStyleCnt="4" custScaleX="149582" custScaleY="167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B4E34-E5B4-1046-9BF7-201EF5DE4AA2}" type="pres">
      <dgm:prSet presAssocID="{8077928C-C526-9740-A528-DDD85BA3C5FB}" presName="spNode" presStyleCnt="0"/>
      <dgm:spPr/>
    </dgm:pt>
    <dgm:pt modelId="{3474278E-0463-D04B-9FFB-FFF2289FD9EB}" type="pres">
      <dgm:prSet presAssocID="{E6586D1D-53D0-D440-B044-855F55B52927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584B7C88-CF58-1B46-9223-490604C73E6E}" type="presOf" srcId="{D88DC46A-5764-1B4A-8673-B4D36F4A6B5B}" destId="{A0362D66-17E9-EF46-AB99-1D8B53ED5AEB}" srcOrd="0" destOrd="0" presId="urn:microsoft.com/office/officeart/2005/8/layout/cycle6"/>
    <dgm:cxn modelId="{4A2D3E20-CA55-F746-853A-90D0607F9BDA}" srcId="{6BEC3298-6755-9048-B34C-EA527B967EE1}" destId="{8077928C-C526-9740-A528-DDD85BA3C5FB}" srcOrd="3" destOrd="0" parTransId="{3F0FE7E2-ECFC-2240-B4EE-83D7C59C2823}" sibTransId="{E6586D1D-53D0-D440-B044-855F55B52927}"/>
    <dgm:cxn modelId="{FBF23D64-E11A-F049-8562-79A491C9AE51}" srcId="{6BEC3298-6755-9048-B34C-EA527B967EE1}" destId="{ACC8A75D-DFD4-FD47-BBC2-A5100901F6F8}" srcOrd="2" destOrd="0" parTransId="{8D43C323-DE2B-D840-AE90-0E72B16B4BDE}" sibTransId="{40B4DCC1-31A5-0941-966B-BA616ED622EF}"/>
    <dgm:cxn modelId="{9DB4895E-7E07-7C48-9730-FB6199931E1A}" type="presOf" srcId="{ACC8A75D-DFD4-FD47-BBC2-A5100901F6F8}" destId="{DC2CF692-DCD3-F44F-9E32-FB06FB4BBCEB}" srcOrd="0" destOrd="0" presId="urn:microsoft.com/office/officeart/2005/8/layout/cycle6"/>
    <dgm:cxn modelId="{39A2E544-4FF7-1B4F-A85E-6FD3695F5A5F}" srcId="{6BEC3298-6755-9048-B34C-EA527B967EE1}" destId="{39C692AA-9FFC-224B-8B23-A7CCC58EC69B}" srcOrd="1" destOrd="0" parTransId="{830B2570-A75E-7B44-8BED-CF5C5CF1E1DA}" sibTransId="{A2C09741-629D-F143-BA6C-685837E4BA08}"/>
    <dgm:cxn modelId="{FF512609-EAE3-074D-9EFE-D525AFBB5F77}" type="presOf" srcId="{6BEC3298-6755-9048-B34C-EA527B967EE1}" destId="{73267A61-AC3A-F24B-A7D8-CD0F77F82079}" srcOrd="0" destOrd="0" presId="urn:microsoft.com/office/officeart/2005/8/layout/cycle6"/>
    <dgm:cxn modelId="{E76F0190-C8DE-DB4C-96E8-80A52227560A}" srcId="{6BEC3298-6755-9048-B34C-EA527B967EE1}" destId="{D88DC46A-5764-1B4A-8673-B4D36F4A6B5B}" srcOrd="0" destOrd="0" parTransId="{6FFA58C4-93E5-274A-A35A-2EF4EDBF0225}" sibTransId="{6F2AA9A1-384A-4F47-9E8E-7EA541A7FCBE}"/>
    <dgm:cxn modelId="{18E4C384-59F7-FA43-BA2A-F5DA6C3C536A}" type="presOf" srcId="{39C692AA-9FFC-224B-8B23-A7CCC58EC69B}" destId="{65CC5A9C-D878-484C-9BB9-75A8B391BF2B}" srcOrd="0" destOrd="0" presId="urn:microsoft.com/office/officeart/2005/8/layout/cycle6"/>
    <dgm:cxn modelId="{B3E1EEE1-7BD7-6C46-93F9-5E3D9CE738CB}" type="presOf" srcId="{A2C09741-629D-F143-BA6C-685837E4BA08}" destId="{1040813A-4BDE-4B40-A284-F75E155E6AAD}" srcOrd="0" destOrd="0" presId="urn:microsoft.com/office/officeart/2005/8/layout/cycle6"/>
    <dgm:cxn modelId="{F2586DCD-1385-694D-B955-3105D395AABD}" type="presOf" srcId="{8077928C-C526-9740-A528-DDD85BA3C5FB}" destId="{7767C775-FF35-104D-96AB-E4CB2CC6A154}" srcOrd="0" destOrd="0" presId="urn:microsoft.com/office/officeart/2005/8/layout/cycle6"/>
    <dgm:cxn modelId="{82F09345-234A-9043-B3AE-001BD5D575AD}" type="presOf" srcId="{40B4DCC1-31A5-0941-966B-BA616ED622EF}" destId="{2D391F2E-0301-4149-9127-4B1CF79E4BB3}" srcOrd="0" destOrd="0" presId="urn:microsoft.com/office/officeart/2005/8/layout/cycle6"/>
    <dgm:cxn modelId="{305670DA-4921-334C-B8B6-92856001D72F}" type="presOf" srcId="{E6586D1D-53D0-D440-B044-855F55B52927}" destId="{3474278E-0463-D04B-9FFB-FFF2289FD9EB}" srcOrd="0" destOrd="0" presId="urn:microsoft.com/office/officeart/2005/8/layout/cycle6"/>
    <dgm:cxn modelId="{32D49B4C-D871-5A4A-92D2-BED14229182C}" type="presOf" srcId="{6F2AA9A1-384A-4F47-9E8E-7EA541A7FCBE}" destId="{7CC567EF-819A-AF48-9D41-58D722507093}" srcOrd="0" destOrd="0" presId="urn:microsoft.com/office/officeart/2005/8/layout/cycle6"/>
    <dgm:cxn modelId="{6CB1F048-6F7C-EC47-8C74-7200D4BC7A7C}" type="presParOf" srcId="{73267A61-AC3A-F24B-A7D8-CD0F77F82079}" destId="{A0362D66-17E9-EF46-AB99-1D8B53ED5AEB}" srcOrd="0" destOrd="0" presId="urn:microsoft.com/office/officeart/2005/8/layout/cycle6"/>
    <dgm:cxn modelId="{A20CD8B1-D516-EF45-800D-92339ED9A16E}" type="presParOf" srcId="{73267A61-AC3A-F24B-A7D8-CD0F77F82079}" destId="{90A0F493-577F-D342-9458-964368401336}" srcOrd="1" destOrd="0" presId="urn:microsoft.com/office/officeart/2005/8/layout/cycle6"/>
    <dgm:cxn modelId="{B3DEAA78-7CD1-8E4A-A506-652FB38F14A5}" type="presParOf" srcId="{73267A61-AC3A-F24B-A7D8-CD0F77F82079}" destId="{7CC567EF-819A-AF48-9D41-58D722507093}" srcOrd="2" destOrd="0" presId="urn:microsoft.com/office/officeart/2005/8/layout/cycle6"/>
    <dgm:cxn modelId="{C9F7ECE3-17A1-9347-A07F-DA6D2E21AE62}" type="presParOf" srcId="{73267A61-AC3A-F24B-A7D8-CD0F77F82079}" destId="{65CC5A9C-D878-484C-9BB9-75A8B391BF2B}" srcOrd="3" destOrd="0" presId="urn:microsoft.com/office/officeart/2005/8/layout/cycle6"/>
    <dgm:cxn modelId="{9EA98C14-3C91-3043-BFF7-0551605352C3}" type="presParOf" srcId="{73267A61-AC3A-F24B-A7D8-CD0F77F82079}" destId="{9D9CCE8B-9788-674B-BD2A-C4728332D7B2}" srcOrd="4" destOrd="0" presId="urn:microsoft.com/office/officeart/2005/8/layout/cycle6"/>
    <dgm:cxn modelId="{484BC97F-8ECF-A04F-B597-FE12E93D8B01}" type="presParOf" srcId="{73267A61-AC3A-F24B-A7D8-CD0F77F82079}" destId="{1040813A-4BDE-4B40-A284-F75E155E6AAD}" srcOrd="5" destOrd="0" presId="urn:microsoft.com/office/officeart/2005/8/layout/cycle6"/>
    <dgm:cxn modelId="{2EC9B1A5-F28A-E541-B008-A3B30EF64E7D}" type="presParOf" srcId="{73267A61-AC3A-F24B-A7D8-CD0F77F82079}" destId="{DC2CF692-DCD3-F44F-9E32-FB06FB4BBCEB}" srcOrd="6" destOrd="0" presId="urn:microsoft.com/office/officeart/2005/8/layout/cycle6"/>
    <dgm:cxn modelId="{DAD953AC-996C-EB41-9612-ABC489D40163}" type="presParOf" srcId="{73267A61-AC3A-F24B-A7D8-CD0F77F82079}" destId="{948B205E-DEC3-2448-AAF5-2CA2AC7F5ADA}" srcOrd="7" destOrd="0" presId="urn:microsoft.com/office/officeart/2005/8/layout/cycle6"/>
    <dgm:cxn modelId="{131A2D49-2F68-584C-BC0D-D74D7ECE4D7F}" type="presParOf" srcId="{73267A61-AC3A-F24B-A7D8-CD0F77F82079}" destId="{2D391F2E-0301-4149-9127-4B1CF79E4BB3}" srcOrd="8" destOrd="0" presId="urn:microsoft.com/office/officeart/2005/8/layout/cycle6"/>
    <dgm:cxn modelId="{B4B5E9D8-E15F-5E45-AFE4-C2E3B2D3BAEF}" type="presParOf" srcId="{73267A61-AC3A-F24B-A7D8-CD0F77F82079}" destId="{7767C775-FF35-104D-96AB-E4CB2CC6A154}" srcOrd="9" destOrd="0" presId="urn:microsoft.com/office/officeart/2005/8/layout/cycle6"/>
    <dgm:cxn modelId="{72F9B661-F2FC-954A-9B89-8A598542143A}" type="presParOf" srcId="{73267A61-AC3A-F24B-A7D8-CD0F77F82079}" destId="{B57B4E34-E5B4-1046-9BF7-201EF5DE4AA2}" srcOrd="10" destOrd="0" presId="urn:microsoft.com/office/officeart/2005/8/layout/cycle6"/>
    <dgm:cxn modelId="{40BB1D0B-C36C-8448-87FB-F1BB92C6C707}" type="presParOf" srcId="{73267A61-AC3A-F24B-A7D8-CD0F77F82079}" destId="{3474278E-0463-D04B-9FFB-FFF2289FD9E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3E1EA-8897-FB4D-A57B-06C2CC96E132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56D8FB-020D-0347-AA59-DACD2ACC6D1D}">
      <dgm:prSet phldrT="[Texte]"/>
      <dgm:spPr/>
      <dgm:t>
        <a:bodyPr/>
        <a:lstStyle/>
        <a:p>
          <a:r>
            <a:rPr lang="fr-FR" dirty="0" err="1" smtClean="0"/>
            <a:t>Jandarma</a:t>
          </a:r>
          <a:endParaRPr lang="fr-FR" dirty="0"/>
        </a:p>
      </dgm:t>
    </dgm:pt>
    <dgm:pt modelId="{178F8E83-F4A7-B34A-B468-F6B2E64A14A8}" type="parTrans" cxnId="{CEF7292A-2663-A445-914F-D3E467BA664E}">
      <dgm:prSet/>
      <dgm:spPr/>
      <dgm:t>
        <a:bodyPr/>
        <a:lstStyle/>
        <a:p>
          <a:endParaRPr lang="fr-FR"/>
        </a:p>
      </dgm:t>
    </dgm:pt>
    <dgm:pt modelId="{D24CA199-FAF4-9F46-8044-C9495CFC2EEF}" type="sibTrans" cxnId="{CEF7292A-2663-A445-914F-D3E467BA664E}">
      <dgm:prSet/>
      <dgm:spPr/>
      <dgm:t>
        <a:bodyPr/>
        <a:lstStyle/>
        <a:p>
          <a:endParaRPr lang="fr-FR"/>
        </a:p>
      </dgm:t>
    </dgm:pt>
    <dgm:pt modelId="{66EE1AF2-F34A-DE45-9195-0D3D0E14541A}">
      <dgm:prSet phldrT="[Texte]"/>
      <dgm:spPr/>
      <dgm:t>
        <a:bodyPr/>
        <a:lstStyle/>
        <a:p>
          <a:r>
            <a:rPr lang="fr-FR" dirty="0" err="1" smtClean="0"/>
            <a:t>Kamu</a:t>
          </a:r>
          <a:r>
            <a:rPr lang="fr-FR" dirty="0" smtClean="0"/>
            <a:t> </a:t>
          </a:r>
          <a:r>
            <a:rPr lang="fr-FR" dirty="0" err="1" smtClean="0"/>
            <a:t>otoritelerine</a:t>
          </a:r>
          <a:r>
            <a:rPr lang="fr-FR" dirty="0" smtClean="0"/>
            <a:t> </a:t>
          </a:r>
          <a:r>
            <a:rPr lang="fr-FR" dirty="0" err="1" smtClean="0"/>
            <a:t>bağlılık</a:t>
          </a:r>
          <a:endParaRPr lang="fr-FR" dirty="0"/>
        </a:p>
      </dgm:t>
    </dgm:pt>
    <dgm:pt modelId="{E4E4E2E7-AE74-2949-AA27-E9930B1F5EBD}" type="parTrans" cxnId="{6EE275F7-6B19-6146-9707-FDBAC9FFCA3E}">
      <dgm:prSet/>
      <dgm:spPr/>
      <dgm:t>
        <a:bodyPr/>
        <a:lstStyle/>
        <a:p>
          <a:endParaRPr lang="fr-FR"/>
        </a:p>
      </dgm:t>
    </dgm:pt>
    <dgm:pt modelId="{3E4D9F2C-2823-704F-902E-01148701A93D}" type="sibTrans" cxnId="{6EE275F7-6B19-6146-9707-FDBAC9FFCA3E}">
      <dgm:prSet/>
      <dgm:spPr/>
      <dgm:t>
        <a:bodyPr/>
        <a:lstStyle/>
        <a:p>
          <a:endParaRPr lang="fr-FR"/>
        </a:p>
      </dgm:t>
    </dgm:pt>
    <dgm:pt modelId="{E95AC1EB-79E6-0B47-BF51-B4ED5D630C75}">
      <dgm:prSet phldrT="[Texte]"/>
      <dgm:spPr/>
      <dgm:t>
        <a:bodyPr/>
        <a:lstStyle/>
        <a:p>
          <a:r>
            <a:rPr lang="fr-FR" dirty="0" err="1" smtClean="0"/>
            <a:t>Yargıya</a:t>
          </a:r>
          <a:r>
            <a:rPr lang="fr-FR" dirty="0" smtClean="0"/>
            <a:t> </a:t>
          </a:r>
          <a:r>
            <a:rPr lang="fr-FR" dirty="0" err="1" smtClean="0"/>
            <a:t>karşı</a:t>
          </a:r>
          <a:r>
            <a:rPr lang="fr-FR" dirty="0" smtClean="0"/>
            <a:t> </a:t>
          </a:r>
          <a:r>
            <a:rPr lang="fr-FR" dirty="0" err="1" smtClean="0"/>
            <a:t>sorumluluk</a:t>
          </a:r>
          <a:endParaRPr lang="fr-FR" dirty="0"/>
        </a:p>
      </dgm:t>
    </dgm:pt>
    <dgm:pt modelId="{857EB312-1436-8640-A2BD-FE6B06481946}" type="parTrans" cxnId="{B6992374-33A8-2D41-9801-1D76D0D41BB8}">
      <dgm:prSet/>
      <dgm:spPr/>
      <dgm:t>
        <a:bodyPr/>
        <a:lstStyle/>
        <a:p>
          <a:endParaRPr lang="fr-FR"/>
        </a:p>
      </dgm:t>
    </dgm:pt>
    <dgm:pt modelId="{3C2DA325-DDD4-1340-AE52-E04C0293A107}" type="sibTrans" cxnId="{B6992374-33A8-2D41-9801-1D76D0D41BB8}">
      <dgm:prSet/>
      <dgm:spPr/>
      <dgm:t>
        <a:bodyPr/>
        <a:lstStyle/>
        <a:p>
          <a:endParaRPr lang="fr-FR"/>
        </a:p>
      </dgm:t>
    </dgm:pt>
    <dgm:pt modelId="{8EA34B36-F0F1-C34A-8625-B00A48FCF5C9}">
      <dgm:prSet phldrT="[Texte]"/>
      <dgm:spPr/>
      <dgm:t>
        <a:bodyPr/>
        <a:lstStyle/>
        <a:p>
          <a:r>
            <a:rPr lang="fr-FR" dirty="0" err="1" smtClean="0"/>
            <a:t>Personelin</a:t>
          </a:r>
          <a:r>
            <a:rPr lang="fr-FR" dirty="0" smtClean="0"/>
            <a:t> </a:t>
          </a:r>
          <a:r>
            <a:rPr lang="fr-FR" dirty="0" err="1" smtClean="0"/>
            <a:t>statüsü</a:t>
          </a:r>
          <a:endParaRPr lang="fr-FR" dirty="0"/>
        </a:p>
      </dgm:t>
    </dgm:pt>
    <dgm:pt modelId="{FC308014-F3EC-2740-9735-3213BFC82152}" type="parTrans" cxnId="{8B60D13C-16E1-144F-B63F-38943CCA06B5}">
      <dgm:prSet/>
      <dgm:spPr/>
      <dgm:t>
        <a:bodyPr/>
        <a:lstStyle/>
        <a:p>
          <a:endParaRPr lang="fr-FR"/>
        </a:p>
      </dgm:t>
    </dgm:pt>
    <dgm:pt modelId="{CB6887CE-9C14-C94C-BFED-CE3EFA2100D6}" type="sibTrans" cxnId="{8B60D13C-16E1-144F-B63F-38943CCA06B5}">
      <dgm:prSet/>
      <dgm:spPr/>
      <dgm:t>
        <a:bodyPr/>
        <a:lstStyle/>
        <a:p>
          <a:endParaRPr lang="fr-FR"/>
        </a:p>
      </dgm:t>
    </dgm:pt>
    <dgm:pt modelId="{8A8A7864-A27F-A540-A5FA-18B78E877EBB}" type="pres">
      <dgm:prSet presAssocID="{FA13E1EA-8897-FB4D-A57B-06C2CC96E1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C98631A-F6AB-F44C-B01E-B8DEE114A6C7}" type="pres">
      <dgm:prSet presAssocID="{A756D8FB-020D-0347-AA59-DACD2ACC6D1D}" presName="singleCycle" presStyleCnt="0"/>
      <dgm:spPr/>
    </dgm:pt>
    <dgm:pt modelId="{1127DEC1-BFAC-1940-A4C9-E603E21F386F}" type="pres">
      <dgm:prSet presAssocID="{A756D8FB-020D-0347-AA59-DACD2ACC6D1D}" presName="singleCenter" presStyleLbl="node1" presStyleIdx="0" presStyleCnt="4" custScaleX="141704" custScaleY="133661" custLinFactNeighborX="332" custLinFactNeighborY="-5819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BAADE538-F9C6-E74E-A9AC-C630C0730F60}" type="pres">
      <dgm:prSet presAssocID="{E4E4E2E7-AE74-2949-AA27-E9930B1F5EBD}" presName="Name56" presStyleLbl="parChTrans1D2" presStyleIdx="0" presStyleCnt="3"/>
      <dgm:spPr/>
      <dgm:t>
        <a:bodyPr/>
        <a:lstStyle/>
        <a:p>
          <a:endParaRPr lang="fr-FR"/>
        </a:p>
      </dgm:t>
    </dgm:pt>
    <dgm:pt modelId="{13E8A812-43BD-934E-AA3A-62FE6B3A07EE}" type="pres">
      <dgm:prSet presAssocID="{66EE1AF2-F34A-DE45-9195-0D3D0E14541A}" presName="text0" presStyleLbl="node1" presStyleIdx="1" presStyleCnt="4" custScaleX="219278" custScaleY="167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DB0F2-76B0-B94B-984A-0E4022077DF6}" type="pres">
      <dgm:prSet presAssocID="{857EB312-1436-8640-A2BD-FE6B06481946}" presName="Name56" presStyleLbl="parChTrans1D2" presStyleIdx="1" presStyleCnt="3"/>
      <dgm:spPr/>
      <dgm:t>
        <a:bodyPr/>
        <a:lstStyle/>
        <a:p>
          <a:endParaRPr lang="fr-FR"/>
        </a:p>
      </dgm:t>
    </dgm:pt>
    <dgm:pt modelId="{B51A3756-4D27-4E40-9F05-1A55DDFA7C34}" type="pres">
      <dgm:prSet presAssocID="{E95AC1EB-79E6-0B47-BF51-B4ED5D630C75}" presName="text0" presStyleLbl="node1" presStyleIdx="2" presStyleCnt="4" custScaleX="175280" custScaleY="157374" custRadScaleRad="131991" custRadScaleInc="-19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8D5C60-BA34-784A-9ABD-8D86A23DC96A}" type="pres">
      <dgm:prSet presAssocID="{FC308014-F3EC-2740-9735-3213BFC82152}" presName="Name56" presStyleLbl="parChTrans1D2" presStyleIdx="2" presStyleCnt="3"/>
      <dgm:spPr/>
      <dgm:t>
        <a:bodyPr/>
        <a:lstStyle/>
        <a:p>
          <a:endParaRPr lang="fr-FR"/>
        </a:p>
      </dgm:t>
    </dgm:pt>
    <dgm:pt modelId="{551DAC52-4D9D-B341-8A23-B5A8998C5E7C}" type="pres">
      <dgm:prSet presAssocID="{8EA34B36-F0F1-C34A-8625-B00A48FCF5C9}" presName="text0" presStyleLbl="node1" presStyleIdx="3" presStyleCnt="4" custScaleX="176743" custScaleY="148525" custRadScaleRad="129494" custRadScaleInc="16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D8C474-0F20-1642-AE31-FF2869693765}" type="presOf" srcId="{A756D8FB-020D-0347-AA59-DACD2ACC6D1D}" destId="{1127DEC1-BFAC-1940-A4C9-E603E21F386F}" srcOrd="0" destOrd="0" presId="urn:microsoft.com/office/officeart/2008/layout/RadialCluster"/>
    <dgm:cxn modelId="{E0A4B2F9-F207-5147-B033-053BED6BC747}" type="presOf" srcId="{FA13E1EA-8897-FB4D-A57B-06C2CC96E132}" destId="{8A8A7864-A27F-A540-A5FA-18B78E877EBB}" srcOrd="0" destOrd="0" presId="urn:microsoft.com/office/officeart/2008/layout/RadialCluster"/>
    <dgm:cxn modelId="{0D073193-7DBB-5C43-905A-10C867180B45}" type="presOf" srcId="{8EA34B36-F0F1-C34A-8625-B00A48FCF5C9}" destId="{551DAC52-4D9D-B341-8A23-B5A8998C5E7C}" srcOrd="0" destOrd="0" presId="urn:microsoft.com/office/officeart/2008/layout/RadialCluster"/>
    <dgm:cxn modelId="{B6992374-33A8-2D41-9801-1D76D0D41BB8}" srcId="{A756D8FB-020D-0347-AA59-DACD2ACC6D1D}" destId="{E95AC1EB-79E6-0B47-BF51-B4ED5D630C75}" srcOrd="1" destOrd="0" parTransId="{857EB312-1436-8640-A2BD-FE6B06481946}" sibTransId="{3C2DA325-DDD4-1340-AE52-E04C0293A107}"/>
    <dgm:cxn modelId="{F296C221-F102-5446-A963-16333063F803}" type="presOf" srcId="{66EE1AF2-F34A-DE45-9195-0D3D0E14541A}" destId="{13E8A812-43BD-934E-AA3A-62FE6B3A07EE}" srcOrd="0" destOrd="0" presId="urn:microsoft.com/office/officeart/2008/layout/RadialCluster"/>
    <dgm:cxn modelId="{CEF7292A-2663-A445-914F-D3E467BA664E}" srcId="{FA13E1EA-8897-FB4D-A57B-06C2CC96E132}" destId="{A756D8FB-020D-0347-AA59-DACD2ACC6D1D}" srcOrd="0" destOrd="0" parTransId="{178F8E83-F4A7-B34A-B468-F6B2E64A14A8}" sibTransId="{D24CA199-FAF4-9F46-8044-C9495CFC2EEF}"/>
    <dgm:cxn modelId="{8B60D13C-16E1-144F-B63F-38943CCA06B5}" srcId="{A756D8FB-020D-0347-AA59-DACD2ACC6D1D}" destId="{8EA34B36-F0F1-C34A-8625-B00A48FCF5C9}" srcOrd="2" destOrd="0" parTransId="{FC308014-F3EC-2740-9735-3213BFC82152}" sibTransId="{CB6887CE-9C14-C94C-BFED-CE3EFA2100D6}"/>
    <dgm:cxn modelId="{2E8A49FC-3D52-BE46-A738-7E0C261AD850}" type="presOf" srcId="{E95AC1EB-79E6-0B47-BF51-B4ED5D630C75}" destId="{B51A3756-4D27-4E40-9F05-1A55DDFA7C34}" srcOrd="0" destOrd="0" presId="urn:microsoft.com/office/officeart/2008/layout/RadialCluster"/>
    <dgm:cxn modelId="{6EE275F7-6B19-6146-9707-FDBAC9FFCA3E}" srcId="{A756D8FB-020D-0347-AA59-DACD2ACC6D1D}" destId="{66EE1AF2-F34A-DE45-9195-0D3D0E14541A}" srcOrd="0" destOrd="0" parTransId="{E4E4E2E7-AE74-2949-AA27-E9930B1F5EBD}" sibTransId="{3E4D9F2C-2823-704F-902E-01148701A93D}"/>
    <dgm:cxn modelId="{AAFD297D-F92D-9D49-8962-4E3ADB1EC54C}" type="presOf" srcId="{857EB312-1436-8640-A2BD-FE6B06481946}" destId="{DE6DB0F2-76B0-B94B-984A-0E4022077DF6}" srcOrd="0" destOrd="0" presId="urn:microsoft.com/office/officeart/2008/layout/RadialCluster"/>
    <dgm:cxn modelId="{3576F4B4-97E9-FC42-899A-55440C1DAE79}" type="presOf" srcId="{E4E4E2E7-AE74-2949-AA27-E9930B1F5EBD}" destId="{BAADE538-F9C6-E74E-A9AC-C630C0730F60}" srcOrd="0" destOrd="0" presId="urn:microsoft.com/office/officeart/2008/layout/RadialCluster"/>
    <dgm:cxn modelId="{627408A3-2881-9C46-BDA7-BB84F2F71ECE}" type="presOf" srcId="{FC308014-F3EC-2740-9735-3213BFC82152}" destId="{968D5C60-BA34-784A-9ABD-8D86A23DC96A}" srcOrd="0" destOrd="0" presId="urn:microsoft.com/office/officeart/2008/layout/RadialCluster"/>
    <dgm:cxn modelId="{A6853FFB-82EF-464E-B5ED-6E56038C15FD}" type="presParOf" srcId="{8A8A7864-A27F-A540-A5FA-18B78E877EBB}" destId="{CC98631A-F6AB-F44C-B01E-B8DEE114A6C7}" srcOrd="0" destOrd="0" presId="urn:microsoft.com/office/officeart/2008/layout/RadialCluster"/>
    <dgm:cxn modelId="{A66AC3E1-ED14-EC43-B924-FFD3146AC3A2}" type="presParOf" srcId="{CC98631A-F6AB-F44C-B01E-B8DEE114A6C7}" destId="{1127DEC1-BFAC-1940-A4C9-E603E21F386F}" srcOrd="0" destOrd="0" presId="urn:microsoft.com/office/officeart/2008/layout/RadialCluster"/>
    <dgm:cxn modelId="{D4DEBE97-352D-8046-8EE6-0B3B06E94909}" type="presParOf" srcId="{CC98631A-F6AB-F44C-B01E-B8DEE114A6C7}" destId="{BAADE538-F9C6-E74E-A9AC-C630C0730F60}" srcOrd="1" destOrd="0" presId="urn:microsoft.com/office/officeart/2008/layout/RadialCluster"/>
    <dgm:cxn modelId="{DDFF6C78-2911-7A44-93ED-ABDC74F210FD}" type="presParOf" srcId="{CC98631A-F6AB-F44C-B01E-B8DEE114A6C7}" destId="{13E8A812-43BD-934E-AA3A-62FE6B3A07EE}" srcOrd="2" destOrd="0" presId="urn:microsoft.com/office/officeart/2008/layout/RadialCluster"/>
    <dgm:cxn modelId="{21F85FDF-5F31-D541-9D46-C23CFE463FC6}" type="presParOf" srcId="{CC98631A-F6AB-F44C-B01E-B8DEE114A6C7}" destId="{DE6DB0F2-76B0-B94B-984A-0E4022077DF6}" srcOrd="3" destOrd="0" presId="urn:microsoft.com/office/officeart/2008/layout/RadialCluster"/>
    <dgm:cxn modelId="{3B818842-2644-304E-8972-48BDAABA77EE}" type="presParOf" srcId="{CC98631A-F6AB-F44C-B01E-B8DEE114A6C7}" destId="{B51A3756-4D27-4E40-9F05-1A55DDFA7C34}" srcOrd="4" destOrd="0" presId="urn:microsoft.com/office/officeart/2008/layout/RadialCluster"/>
    <dgm:cxn modelId="{9D972AA3-760A-774C-AC50-2C939A72BB64}" type="presParOf" srcId="{CC98631A-F6AB-F44C-B01E-B8DEE114A6C7}" destId="{968D5C60-BA34-784A-9ABD-8D86A23DC96A}" srcOrd="5" destOrd="0" presId="urn:microsoft.com/office/officeart/2008/layout/RadialCluster"/>
    <dgm:cxn modelId="{32EFA962-5C5B-7141-8B74-26BAE1D268A2}" type="presParOf" srcId="{CC98631A-F6AB-F44C-B01E-B8DEE114A6C7}" destId="{551DAC52-4D9D-B341-8A23-B5A8998C5E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2D66-17E9-EF46-AB99-1D8B53ED5AEB}">
      <dsp:nvSpPr>
        <dsp:cNvPr id="0" name=""/>
        <dsp:cNvSpPr/>
      </dsp:nvSpPr>
      <dsp:spPr>
        <a:xfrm>
          <a:off x="3071382" y="-197585"/>
          <a:ext cx="2628162" cy="1651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Sivil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Gözetimin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Sistematik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İncelemesi</a:t>
          </a:r>
          <a:endParaRPr lang="fr-FR" sz="2000" kern="1200" dirty="0"/>
        </a:p>
      </dsp:txBody>
      <dsp:txXfrm>
        <a:off x="3152010" y="-116957"/>
        <a:ext cx="2466906" cy="1490426"/>
      </dsp:txXfrm>
    </dsp:sp>
    <dsp:sp modelId="{7CC567EF-819A-AF48-9D41-58D722507093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3317907" y="496815"/>
              </a:moveTo>
              <a:arcTo wR="1999020" hR="1999020" stAng="18676925" swAng="10810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C5A9C-D878-484C-9BB9-75A8B391BF2B}">
      <dsp:nvSpPr>
        <dsp:cNvPr id="0" name=""/>
        <dsp:cNvSpPr/>
      </dsp:nvSpPr>
      <dsp:spPr>
        <a:xfrm>
          <a:off x="4858023" y="1612171"/>
          <a:ext cx="3052922" cy="2030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Valiler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ve</a:t>
          </a:r>
          <a:r>
            <a:rPr lang="fr-FR" sz="2000" kern="1200" dirty="0" smtClean="0"/>
            <a:t> Polis </a:t>
          </a:r>
          <a:r>
            <a:rPr lang="fr-FR" sz="2000" kern="1200" dirty="0" err="1" smtClean="0"/>
            <a:t>için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yeni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araçlar</a:t>
          </a:r>
          <a:endParaRPr lang="fr-FR" sz="2000" kern="1200" dirty="0"/>
        </a:p>
      </dsp:txBody>
      <dsp:txXfrm>
        <a:off x="4957130" y="1711278"/>
        <a:ext cx="2854708" cy="1831995"/>
      </dsp:txXfrm>
    </dsp:sp>
    <dsp:sp modelId="{1040813A-4BDE-4B40-A284-F75E155E6AAD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3718999" y="3017723"/>
              </a:moveTo>
              <a:arcTo wR="1999020" hR="1999020" stAng="1838237" swAng="705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CF692-DCD3-F44F-9E32-FB06FB4BBCEB}">
      <dsp:nvSpPr>
        <dsp:cNvPr id="0" name=""/>
        <dsp:cNvSpPr/>
      </dsp:nvSpPr>
      <dsp:spPr>
        <a:xfrm>
          <a:off x="2912107" y="3841821"/>
          <a:ext cx="2946713" cy="1568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Tüm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kolluk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kuvvetlerinin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üst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düzeylerini</a:t>
          </a:r>
          <a:r>
            <a:rPr lang="fr-FR" sz="2000" kern="1200" dirty="0" smtClean="0"/>
            <a:t>  «tek </a:t>
          </a:r>
          <a:r>
            <a:rPr lang="fr-FR" sz="2000" kern="1200" dirty="0" err="1" smtClean="0"/>
            <a:t>çatı</a:t>
          </a:r>
          <a:r>
            <a:rPr lang="fr-FR" sz="2000" kern="1200" dirty="0" smtClean="0"/>
            <a:t>» </a:t>
          </a:r>
          <a:r>
            <a:rPr lang="fr-FR" sz="2000" kern="1200" dirty="0" err="1" smtClean="0"/>
            <a:t>altında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toplama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yönünde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yeni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bir</a:t>
          </a:r>
          <a:r>
            <a:rPr lang="fr-FR" sz="2000" kern="1200" dirty="0" smtClean="0"/>
            <a:t>  </a:t>
          </a:r>
          <a:r>
            <a:rPr lang="fr-FR" sz="2000" kern="1200" dirty="0" err="1" smtClean="0"/>
            <a:t>vizyon</a:t>
          </a:r>
          <a:endParaRPr lang="fr-FR" sz="2000" kern="1200" dirty="0"/>
        </a:p>
      </dsp:txBody>
      <dsp:txXfrm>
        <a:off x="2988697" y="3918411"/>
        <a:ext cx="2793533" cy="1415771"/>
      </dsp:txXfrm>
    </dsp:sp>
    <dsp:sp modelId="{2D391F2E-0301-4149-9127-4B1CF79E4BB3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522841" y="3346974"/>
              </a:moveTo>
              <a:arcTo wR="1999020" hR="1999020" stAng="8255978" swAng="705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7C775-FF35-104D-96AB-E4CB2CC6A154}">
      <dsp:nvSpPr>
        <dsp:cNvPr id="0" name=""/>
        <dsp:cNvSpPr/>
      </dsp:nvSpPr>
      <dsp:spPr>
        <a:xfrm>
          <a:off x="993101" y="1612171"/>
          <a:ext cx="2786683" cy="2030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Yeni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idari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uygulamalar</a:t>
          </a:r>
          <a:r>
            <a:rPr lang="fr-FR" sz="2000" kern="1200" dirty="0" smtClean="0"/>
            <a:t> + </a:t>
          </a:r>
          <a:r>
            <a:rPr lang="fr-FR" sz="2000" kern="1200" dirty="0" err="1" smtClean="0"/>
            <a:t>kamuoyu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yoklamaları</a:t>
          </a:r>
          <a:endParaRPr lang="fr-FR" sz="2000" kern="1200" dirty="0"/>
        </a:p>
      </dsp:txBody>
      <dsp:txXfrm>
        <a:off x="1092208" y="1711278"/>
        <a:ext cx="2588469" cy="1831995"/>
      </dsp:txXfrm>
    </dsp:sp>
    <dsp:sp modelId="{3474278E-0463-D04B-9FFB-FFF2289FD9EB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280167" y="978419"/>
              </a:moveTo>
              <a:arcTo wR="1999020" hR="1999020" stAng="12642031" swAng="10810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7DEC1-BFAC-1940-A4C9-E603E21F386F}">
      <dsp:nvSpPr>
        <dsp:cNvPr id="0" name=""/>
        <dsp:cNvSpPr/>
      </dsp:nvSpPr>
      <dsp:spPr>
        <a:xfrm>
          <a:off x="3431787" y="1767140"/>
          <a:ext cx="2051827" cy="1935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err="1" smtClean="0"/>
            <a:t>Jandarma</a:t>
          </a:r>
          <a:endParaRPr lang="fr-FR" sz="3300" kern="1200" dirty="0"/>
        </a:p>
      </dsp:txBody>
      <dsp:txXfrm>
        <a:off x="3526264" y="1861617"/>
        <a:ext cx="1862873" cy="1746413"/>
      </dsp:txXfrm>
    </dsp:sp>
    <dsp:sp modelId="{BAADE538-F9C6-E74E-A9AC-C630C0730F60}">
      <dsp:nvSpPr>
        <dsp:cNvPr id="0" name=""/>
        <dsp:cNvSpPr/>
      </dsp:nvSpPr>
      <dsp:spPr>
        <a:xfrm rot="16174167">
          <a:off x="4356617" y="1674030"/>
          <a:ext cx="186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2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8A812-43BD-934E-AA3A-62FE6B3A07EE}">
      <dsp:nvSpPr>
        <dsp:cNvPr id="0" name=""/>
        <dsp:cNvSpPr/>
      </dsp:nvSpPr>
      <dsp:spPr>
        <a:xfrm>
          <a:off x="3379279" y="-42925"/>
          <a:ext cx="2127299" cy="1623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Kamu</a:t>
          </a:r>
          <a:r>
            <a:rPr lang="fr-FR" sz="2800" kern="1200" dirty="0" smtClean="0"/>
            <a:t> </a:t>
          </a:r>
          <a:r>
            <a:rPr lang="fr-FR" sz="2800" kern="1200" dirty="0" err="1" smtClean="0"/>
            <a:t>otoritelerine</a:t>
          </a:r>
          <a:r>
            <a:rPr lang="fr-FR" sz="2800" kern="1200" dirty="0" smtClean="0"/>
            <a:t> </a:t>
          </a:r>
          <a:r>
            <a:rPr lang="fr-FR" sz="2800" kern="1200" dirty="0" err="1" smtClean="0"/>
            <a:t>bağlılık</a:t>
          </a:r>
          <a:endParaRPr lang="fr-FR" sz="2800" kern="1200" dirty="0"/>
        </a:p>
      </dsp:txBody>
      <dsp:txXfrm>
        <a:off x="3458549" y="36345"/>
        <a:ext cx="1968759" cy="1465306"/>
      </dsp:txXfrm>
    </dsp:sp>
    <dsp:sp modelId="{DE6DB0F2-76B0-B94B-984A-0E4022077DF6}">
      <dsp:nvSpPr>
        <dsp:cNvPr id="0" name=""/>
        <dsp:cNvSpPr/>
      </dsp:nvSpPr>
      <dsp:spPr>
        <a:xfrm rot="1401354">
          <a:off x="5443799" y="3370476"/>
          <a:ext cx="971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182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A3756-4D27-4E40-9F05-1A55DDFA7C34}">
      <dsp:nvSpPr>
        <dsp:cNvPr id="0" name=""/>
        <dsp:cNvSpPr/>
      </dsp:nvSpPr>
      <dsp:spPr>
        <a:xfrm>
          <a:off x="6375812" y="3166890"/>
          <a:ext cx="1700458" cy="1526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Yargıya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karşı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sorumluluk</a:t>
          </a:r>
          <a:endParaRPr lang="fr-FR" sz="2400" kern="1200" dirty="0"/>
        </a:p>
      </dsp:txBody>
      <dsp:txXfrm>
        <a:off x="6450342" y="3241420"/>
        <a:ext cx="1551398" cy="1377685"/>
      </dsp:txXfrm>
    </dsp:sp>
    <dsp:sp modelId="{968D5C60-BA34-784A-9ABD-8D86A23DC96A}">
      <dsp:nvSpPr>
        <dsp:cNvPr id="0" name=""/>
        <dsp:cNvSpPr/>
      </dsp:nvSpPr>
      <dsp:spPr>
        <a:xfrm rot="9333207">
          <a:off x="2549551" y="3392326"/>
          <a:ext cx="923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363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DAC52-4D9D-B341-8A23-B5A8998C5E7C}">
      <dsp:nvSpPr>
        <dsp:cNvPr id="0" name=""/>
        <dsp:cNvSpPr/>
      </dsp:nvSpPr>
      <dsp:spPr>
        <a:xfrm>
          <a:off x="876303" y="3252738"/>
          <a:ext cx="1714651" cy="14408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Personelin</a:t>
          </a:r>
          <a:r>
            <a:rPr lang="fr-FR" sz="2600" kern="1200" dirty="0" smtClean="0"/>
            <a:t> </a:t>
          </a:r>
          <a:r>
            <a:rPr lang="fr-FR" sz="2600" kern="1200" dirty="0" err="1" smtClean="0"/>
            <a:t>statüsü</a:t>
          </a:r>
          <a:endParaRPr lang="fr-FR" sz="2600" kern="1200" dirty="0"/>
        </a:p>
      </dsp:txBody>
      <dsp:txXfrm>
        <a:off x="946642" y="3323077"/>
        <a:ext cx="1573973" cy="130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1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0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4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62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7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2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8EA5-D6F5-3B42-8A7A-177E03ACAEF8}" type="datetimeFigureOut">
              <a:rPr lang="fr-FR" smtClean="0"/>
              <a:t>24.01.2013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45267"/>
            <a:ext cx="7772400" cy="175394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Açılış</a:t>
            </a:r>
            <a:r>
              <a:rPr lang="fr-FR" dirty="0" smtClean="0"/>
              <a:t> </a:t>
            </a:r>
            <a:r>
              <a:rPr lang="fr-FR" dirty="0" err="1" smtClean="0"/>
              <a:t>Toplantısı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Sebastian</a:t>
            </a:r>
            <a:r>
              <a:rPr lang="fr-FR" dirty="0" smtClean="0"/>
              <a:t> Roché</a:t>
            </a:r>
            <a:br>
              <a:rPr lang="fr-FR" dirty="0" smtClean="0"/>
            </a:br>
            <a:r>
              <a:rPr lang="fr-FR" dirty="0" err="1" smtClean="0"/>
              <a:t>Baş</a:t>
            </a:r>
            <a:r>
              <a:rPr lang="fr-FR" dirty="0" smtClean="0"/>
              <a:t> </a:t>
            </a:r>
            <a:r>
              <a:rPr lang="fr-FR" dirty="0" err="1" smtClean="0"/>
              <a:t>Teknik</a:t>
            </a:r>
            <a:r>
              <a:rPr lang="fr-FR" dirty="0" smtClean="0"/>
              <a:t> </a:t>
            </a:r>
            <a:r>
              <a:rPr lang="fr-FR" dirty="0" err="1" smtClean="0"/>
              <a:t>Danışman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83402"/>
            <a:ext cx="6400800" cy="2655398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İç</a:t>
            </a:r>
            <a:r>
              <a:rPr lang="fr-FR" dirty="0" smtClean="0"/>
              <a:t> </a:t>
            </a:r>
            <a:r>
              <a:rPr lang="fr-FR" dirty="0" err="1" smtClean="0"/>
              <a:t>Güvenlik</a:t>
            </a:r>
            <a:r>
              <a:rPr lang="fr-FR" dirty="0" smtClean="0"/>
              <a:t> </a:t>
            </a:r>
            <a:r>
              <a:rPr lang="fr-FR" dirty="0" err="1" smtClean="0"/>
              <a:t>Sektörünün</a:t>
            </a:r>
            <a:r>
              <a:rPr lang="fr-FR" dirty="0" smtClean="0"/>
              <a:t> </a:t>
            </a:r>
            <a:r>
              <a:rPr lang="fr-FR" dirty="0" err="1" smtClean="0"/>
              <a:t>Sivil</a:t>
            </a:r>
            <a:r>
              <a:rPr lang="fr-FR" dirty="0" smtClean="0"/>
              <a:t> </a:t>
            </a:r>
            <a:r>
              <a:rPr lang="fr-FR" dirty="0" err="1" smtClean="0"/>
              <a:t>Gözetiminin</a:t>
            </a:r>
            <a:r>
              <a:rPr lang="fr-FR" dirty="0" smtClean="0"/>
              <a:t> </a:t>
            </a:r>
            <a:r>
              <a:rPr lang="fr-FR" dirty="0" err="1" smtClean="0"/>
              <a:t>Geliştirilmesi</a:t>
            </a:r>
            <a:r>
              <a:rPr lang="fr-FR" dirty="0" smtClean="0"/>
              <a:t> </a:t>
            </a:r>
            <a:r>
              <a:rPr lang="fr-FR" dirty="0" err="1" smtClean="0"/>
              <a:t>Projesi</a:t>
            </a:r>
            <a:r>
              <a:rPr lang="fr-FR" dirty="0" smtClean="0"/>
              <a:t> (İGSSGGP) –</a:t>
            </a:r>
            <a:r>
              <a:rPr lang="fr-FR" dirty="0" err="1" smtClean="0"/>
              <a:t>Faz</a:t>
            </a:r>
            <a:r>
              <a:rPr lang="fr-FR" dirty="0" smtClean="0"/>
              <a:t> II</a:t>
            </a:r>
          </a:p>
          <a:p>
            <a:r>
              <a:rPr lang="fr-FR" dirty="0" err="1" smtClean="0"/>
              <a:t>Avrupa</a:t>
            </a:r>
            <a:r>
              <a:rPr lang="fr-FR" dirty="0" smtClean="0"/>
              <a:t> </a:t>
            </a:r>
            <a:r>
              <a:rPr lang="fr-FR" dirty="0" err="1" smtClean="0"/>
              <a:t>Birliği</a:t>
            </a:r>
            <a:r>
              <a:rPr lang="fr-FR" dirty="0" smtClean="0"/>
              <a:t> </a:t>
            </a:r>
            <a:r>
              <a:rPr lang="fr-FR" dirty="0" err="1" smtClean="0"/>
              <a:t>tarafından</a:t>
            </a:r>
            <a:r>
              <a:rPr lang="fr-FR" dirty="0" smtClean="0"/>
              <a:t> </a:t>
            </a:r>
            <a:r>
              <a:rPr lang="fr-FR" dirty="0" err="1" smtClean="0"/>
              <a:t>finanse</a:t>
            </a:r>
            <a:r>
              <a:rPr lang="fr-FR" dirty="0" smtClean="0"/>
              <a:t> </a:t>
            </a:r>
            <a:r>
              <a:rPr lang="fr-FR" dirty="0" err="1" smtClean="0"/>
              <a:t>edilen</a:t>
            </a:r>
            <a:r>
              <a:rPr lang="fr-FR" dirty="0" smtClean="0"/>
              <a:t>, </a:t>
            </a:r>
            <a:r>
              <a:rPr lang="fr-FR" dirty="0" err="1" smtClean="0"/>
              <a:t>UNDP’nin</a:t>
            </a:r>
            <a:r>
              <a:rPr lang="fr-FR" dirty="0" smtClean="0"/>
              <a:t> </a:t>
            </a:r>
            <a:r>
              <a:rPr lang="fr-FR" dirty="0" err="1" smtClean="0"/>
              <a:t>Teknik</a:t>
            </a:r>
            <a:r>
              <a:rPr lang="fr-FR" dirty="0" smtClean="0"/>
              <a:t> </a:t>
            </a:r>
            <a:r>
              <a:rPr lang="fr-FR" dirty="0" err="1" smtClean="0"/>
              <a:t>Desteği</a:t>
            </a:r>
            <a:r>
              <a:rPr lang="fr-FR" dirty="0" smtClean="0"/>
              <a:t> ile  </a:t>
            </a:r>
            <a:r>
              <a:rPr lang="fr-FR" dirty="0" err="1"/>
              <a:t>u</a:t>
            </a:r>
            <a:r>
              <a:rPr lang="fr-FR" dirty="0" err="1" smtClean="0"/>
              <a:t>ygulanan</a:t>
            </a:r>
            <a:r>
              <a:rPr lang="fr-FR" dirty="0" smtClean="0"/>
              <a:t>  bu </a:t>
            </a:r>
            <a:r>
              <a:rPr lang="fr-FR" dirty="0" err="1" smtClean="0"/>
              <a:t>projenin</a:t>
            </a:r>
            <a:r>
              <a:rPr lang="fr-FR" dirty="0" smtClean="0"/>
              <a:t> ana </a:t>
            </a:r>
            <a:r>
              <a:rPr lang="fr-FR" dirty="0" err="1"/>
              <a:t>f</a:t>
            </a:r>
            <a:r>
              <a:rPr lang="fr-FR" dirty="0" err="1" smtClean="0"/>
              <a:t>aydalanıcısı</a:t>
            </a:r>
            <a:r>
              <a:rPr lang="fr-FR" dirty="0" smtClean="0"/>
              <a:t> </a:t>
            </a:r>
            <a:r>
              <a:rPr lang="fr-FR" dirty="0" err="1" smtClean="0"/>
              <a:t>İçişleri</a:t>
            </a:r>
            <a:r>
              <a:rPr lang="fr-FR" dirty="0" smtClean="0"/>
              <a:t> </a:t>
            </a:r>
            <a:r>
              <a:rPr lang="fr-FR" dirty="0" err="1" smtClean="0"/>
              <a:t>Bakanlığı’dır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73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Çabalarımız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uzun</a:t>
            </a:r>
            <a:r>
              <a:rPr lang="fr-FR" dirty="0" smtClean="0"/>
              <a:t> </a:t>
            </a:r>
            <a:r>
              <a:rPr lang="fr-FR" dirty="0" err="1" smtClean="0"/>
              <a:t>süren</a:t>
            </a:r>
            <a:r>
              <a:rPr lang="fr-FR" dirty="0" smtClean="0"/>
              <a:t> </a:t>
            </a:r>
            <a:r>
              <a:rPr lang="fr-FR" dirty="0" err="1" smtClean="0"/>
              <a:t>toplantılar</a:t>
            </a:r>
            <a:endParaRPr lang="fr-FR" dirty="0"/>
          </a:p>
        </p:txBody>
      </p:sp>
      <p:pic>
        <p:nvPicPr>
          <p:cNvPr id="4" name="Espace réservé du contenu 3" descr="270320109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95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66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Çabalarımız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uzun</a:t>
            </a:r>
            <a:r>
              <a:rPr lang="fr-FR" dirty="0"/>
              <a:t> </a:t>
            </a:r>
            <a:r>
              <a:rPr lang="fr-FR" dirty="0" err="1"/>
              <a:t>süren</a:t>
            </a:r>
            <a:r>
              <a:rPr lang="fr-FR" dirty="0"/>
              <a:t> </a:t>
            </a:r>
            <a:r>
              <a:rPr lang="fr-FR" dirty="0" err="1"/>
              <a:t>toplantılar</a:t>
            </a:r>
            <a:endParaRPr lang="fr-FR" dirty="0"/>
          </a:p>
        </p:txBody>
      </p:sp>
      <p:pic>
        <p:nvPicPr>
          <p:cNvPr id="4" name="Espace réservé du contenu 3" descr="DSC001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337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2012 - 2014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9858"/>
            <a:ext cx="8229600" cy="512533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err="1"/>
              <a:t>V</a:t>
            </a:r>
            <a:r>
              <a:rPr lang="fr-FR" b="1" dirty="0" err="1" smtClean="0"/>
              <a:t>atandaş</a:t>
            </a:r>
            <a:r>
              <a:rPr lang="fr-FR" b="1" dirty="0" smtClean="0"/>
              <a:t> </a:t>
            </a:r>
            <a:r>
              <a:rPr lang="fr-FR" b="1" dirty="0" err="1" smtClean="0"/>
              <a:t>katılımını</a:t>
            </a:r>
            <a:r>
              <a:rPr lang="fr-FR" b="1" dirty="0" smtClean="0"/>
              <a:t> </a:t>
            </a:r>
            <a:r>
              <a:rPr lang="fr-FR" b="1" dirty="0" err="1" smtClean="0"/>
              <a:t>sağlamak</a:t>
            </a:r>
            <a:r>
              <a:rPr lang="fr-FR" b="1" dirty="0" smtClean="0"/>
              <a:t> </a:t>
            </a:r>
            <a:r>
              <a:rPr lang="fr-FR" b="1" dirty="0" err="1" smtClean="0"/>
              <a:t>üzere</a:t>
            </a:r>
            <a:r>
              <a:rPr lang="fr-FR" b="1" dirty="0" smtClean="0"/>
              <a:t> </a:t>
            </a:r>
            <a:r>
              <a:rPr lang="fr-FR" b="1" dirty="0" err="1" smtClean="0"/>
              <a:t>Yerel</a:t>
            </a:r>
            <a:r>
              <a:rPr lang="fr-FR" b="1" dirty="0" smtClean="0"/>
              <a:t> </a:t>
            </a:r>
            <a:r>
              <a:rPr lang="fr-FR" b="1" dirty="0" err="1" smtClean="0"/>
              <a:t>Güvenlik</a:t>
            </a:r>
            <a:r>
              <a:rPr lang="fr-FR" b="1" dirty="0" smtClean="0"/>
              <a:t> </a:t>
            </a:r>
            <a:r>
              <a:rPr lang="fr-FR" b="1" dirty="0" err="1" smtClean="0"/>
              <a:t>Komisyonunun</a:t>
            </a:r>
            <a:r>
              <a:rPr lang="fr-FR" b="1" dirty="0" smtClean="0"/>
              <a:t> </a:t>
            </a:r>
            <a:r>
              <a:rPr lang="fr-FR" b="1" dirty="0" err="1" smtClean="0"/>
              <a:t>yaygınlaştırılması</a:t>
            </a:r>
            <a:r>
              <a:rPr lang="fr-FR" b="1" dirty="0" smtClean="0"/>
              <a:t> </a:t>
            </a:r>
            <a:r>
              <a:rPr lang="fr-FR" b="1" dirty="0" err="1" smtClean="0"/>
              <a:t>ve</a:t>
            </a:r>
            <a:r>
              <a:rPr lang="fr-FR" b="1" dirty="0" smtClean="0"/>
              <a:t> </a:t>
            </a:r>
            <a:r>
              <a:rPr lang="fr-FR" b="1" dirty="0" err="1" smtClean="0"/>
              <a:t>yasal</a:t>
            </a:r>
            <a:r>
              <a:rPr lang="fr-FR" b="1" dirty="0" smtClean="0"/>
              <a:t> </a:t>
            </a:r>
            <a:r>
              <a:rPr lang="fr-FR" b="1" dirty="0" err="1"/>
              <a:t>temele</a:t>
            </a:r>
            <a:r>
              <a:rPr lang="fr-FR" b="1" dirty="0"/>
              <a:t> </a:t>
            </a:r>
            <a:r>
              <a:rPr lang="fr-FR" b="1" dirty="0" err="1" smtClean="0"/>
              <a:t>kavuşturulması</a:t>
            </a:r>
            <a:endParaRPr lang="fr-FR" b="1" dirty="0" smtClean="0"/>
          </a:p>
          <a:p>
            <a:r>
              <a:rPr lang="fr-FR" b="1" dirty="0" err="1" smtClean="0"/>
              <a:t>Fikirleri</a:t>
            </a:r>
            <a:r>
              <a:rPr lang="fr-FR" b="1" dirty="0" smtClean="0"/>
              <a:t> </a:t>
            </a:r>
            <a:r>
              <a:rPr lang="fr-FR" b="1" dirty="0" err="1" smtClean="0"/>
              <a:t>somut</a:t>
            </a:r>
            <a:r>
              <a:rPr lang="fr-FR" b="1" dirty="0" smtClean="0"/>
              <a:t> </a:t>
            </a:r>
            <a:r>
              <a:rPr lang="fr-FR" b="1" dirty="0" err="1" smtClean="0"/>
              <a:t>projelere</a:t>
            </a:r>
            <a:r>
              <a:rPr lang="fr-FR" b="1" dirty="0" smtClean="0"/>
              <a:t> </a:t>
            </a:r>
            <a:r>
              <a:rPr lang="fr-FR" b="1" dirty="0" err="1" smtClean="0"/>
              <a:t>dönüştürmek</a:t>
            </a:r>
            <a:r>
              <a:rPr lang="fr-FR" b="1" dirty="0" smtClean="0"/>
              <a:t> (Polis </a:t>
            </a:r>
            <a:r>
              <a:rPr lang="fr-FR" b="1" dirty="0" err="1" smtClean="0"/>
              <a:t>ve</a:t>
            </a:r>
            <a:r>
              <a:rPr lang="fr-FR" b="1" dirty="0" smtClean="0"/>
              <a:t> </a:t>
            </a:r>
            <a:r>
              <a:rPr lang="fr-FR" b="1" dirty="0" err="1" smtClean="0"/>
              <a:t>jandarmanın</a:t>
            </a:r>
            <a:r>
              <a:rPr lang="fr-FR" b="1" dirty="0" smtClean="0"/>
              <a:t> </a:t>
            </a:r>
            <a:r>
              <a:rPr lang="fr-FR" b="1" dirty="0" err="1" smtClean="0"/>
              <a:t>üst</a:t>
            </a:r>
            <a:r>
              <a:rPr lang="fr-FR" b="1" dirty="0" smtClean="0"/>
              <a:t> </a:t>
            </a:r>
            <a:r>
              <a:rPr lang="fr-FR" b="1" dirty="0" err="1" smtClean="0"/>
              <a:t>düzey</a:t>
            </a:r>
            <a:r>
              <a:rPr lang="fr-FR" b="1" dirty="0" smtClean="0"/>
              <a:t> </a:t>
            </a:r>
            <a:r>
              <a:rPr lang="fr-FR" b="1" dirty="0" err="1" smtClean="0"/>
              <a:t>yetkilileri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b="1" dirty="0" smtClean="0"/>
              <a:t> </a:t>
            </a:r>
            <a:r>
              <a:rPr lang="fr-FR" b="1" dirty="0" err="1" smtClean="0"/>
              <a:t>Yüksek</a:t>
            </a:r>
            <a:r>
              <a:rPr lang="fr-FR" b="1" dirty="0" smtClean="0"/>
              <a:t> </a:t>
            </a:r>
            <a:r>
              <a:rPr lang="fr-FR" b="1" dirty="0" err="1" smtClean="0"/>
              <a:t>akademi</a:t>
            </a:r>
            <a:r>
              <a:rPr lang="fr-FR" b="1" dirty="0" smtClean="0"/>
              <a:t> </a:t>
            </a:r>
            <a:r>
              <a:rPr lang="fr-FR" b="1" dirty="0" err="1" smtClean="0"/>
              <a:t>kurulması</a:t>
            </a:r>
            <a:r>
              <a:rPr lang="fr-FR" b="1" dirty="0" smtClean="0"/>
              <a:t>; </a:t>
            </a:r>
            <a:r>
              <a:rPr lang="fr-FR" b="1" dirty="0" err="1" smtClean="0"/>
              <a:t>Vatandaş</a:t>
            </a:r>
            <a:r>
              <a:rPr lang="fr-FR" b="1" dirty="0" smtClean="0"/>
              <a:t> </a:t>
            </a:r>
            <a:r>
              <a:rPr lang="fr-FR" b="1" dirty="0" err="1" smtClean="0"/>
              <a:t>memnuniyetini</a:t>
            </a:r>
            <a:r>
              <a:rPr lang="fr-FR" b="1" dirty="0" smtClean="0"/>
              <a:t> </a:t>
            </a:r>
            <a:r>
              <a:rPr lang="fr-FR" b="1" dirty="0" err="1" smtClean="0"/>
              <a:t>ölçmek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b="1" dirty="0" smtClean="0"/>
              <a:t>  </a:t>
            </a:r>
            <a:r>
              <a:rPr lang="fr-FR" b="1" dirty="0" err="1" smtClean="0"/>
              <a:t>ulusal</a:t>
            </a:r>
            <a:r>
              <a:rPr lang="fr-FR" b="1" dirty="0" smtClean="0"/>
              <a:t> </a:t>
            </a:r>
            <a:r>
              <a:rPr lang="fr-FR" b="1" dirty="0" err="1" smtClean="0"/>
              <a:t>kamuoyu</a:t>
            </a:r>
            <a:r>
              <a:rPr lang="fr-FR" b="1" dirty="0" smtClean="0"/>
              <a:t> </a:t>
            </a:r>
            <a:r>
              <a:rPr lang="fr-FR" b="1" dirty="0" err="1" smtClean="0"/>
              <a:t>yoklaması</a:t>
            </a:r>
            <a:r>
              <a:rPr lang="fr-FR" b="1" dirty="0" smtClean="0"/>
              <a:t> </a:t>
            </a:r>
            <a:r>
              <a:rPr lang="fr-FR" b="1" dirty="0" err="1" smtClean="0"/>
              <a:t>yapılması</a:t>
            </a:r>
            <a:r>
              <a:rPr lang="fr-FR" b="1" dirty="0" smtClean="0"/>
              <a:t>) </a:t>
            </a:r>
            <a:endParaRPr lang="fr-FR" b="1" dirty="0" smtClean="0"/>
          </a:p>
          <a:p>
            <a:r>
              <a:rPr lang="fr-FR" dirty="0" err="1" smtClean="0"/>
              <a:t>Sivil</a:t>
            </a:r>
            <a:r>
              <a:rPr lang="fr-FR" dirty="0" smtClean="0"/>
              <a:t> </a:t>
            </a:r>
            <a:r>
              <a:rPr lang="fr-FR" dirty="0" err="1" smtClean="0"/>
              <a:t>gözetim</a:t>
            </a:r>
            <a:r>
              <a:rPr lang="fr-FR" dirty="0" smtClean="0"/>
              <a:t> </a:t>
            </a:r>
            <a:r>
              <a:rPr lang="fr-FR" dirty="0" err="1" smtClean="0"/>
              <a:t>ilkelerini</a:t>
            </a:r>
            <a:r>
              <a:rPr lang="fr-FR" dirty="0" smtClean="0"/>
              <a:t> tek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yasada</a:t>
            </a:r>
            <a:r>
              <a:rPr lang="fr-FR" dirty="0" smtClean="0"/>
              <a:t> </a:t>
            </a:r>
            <a:r>
              <a:rPr lang="fr-FR" dirty="0" err="1" smtClean="0"/>
              <a:t>birleştirerek</a:t>
            </a:r>
            <a:r>
              <a:rPr lang="fr-FR" dirty="0" smtClean="0"/>
              <a:t> </a:t>
            </a:r>
            <a:r>
              <a:rPr lang="fr-FR" dirty="0" err="1" smtClean="0"/>
              <a:t>sivil</a:t>
            </a:r>
            <a:r>
              <a:rPr lang="fr-FR" dirty="0" smtClean="0"/>
              <a:t> </a:t>
            </a:r>
            <a:r>
              <a:rPr lang="fr-FR" dirty="0" err="1" smtClean="0"/>
              <a:t>gözetimi</a:t>
            </a:r>
            <a:r>
              <a:rPr lang="fr-FR" dirty="0" smtClean="0"/>
              <a:t> </a:t>
            </a:r>
            <a:r>
              <a:rPr lang="fr-FR" dirty="0" err="1" smtClean="0"/>
              <a:t>güçlendirmek</a:t>
            </a:r>
            <a:r>
              <a:rPr lang="fr-FR" dirty="0" smtClean="0"/>
              <a:t> (</a:t>
            </a:r>
            <a:r>
              <a:rPr lang="fr-FR" dirty="0" err="1" smtClean="0"/>
              <a:t>İç</a:t>
            </a:r>
            <a:r>
              <a:rPr lang="fr-FR" dirty="0" smtClean="0"/>
              <a:t> </a:t>
            </a:r>
            <a:r>
              <a:rPr lang="fr-FR" dirty="0" err="1" smtClean="0"/>
              <a:t>güvenlik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ektörü</a:t>
            </a:r>
            <a:r>
              <a:rPr lang="fr-FR" dirty="0" smtClean="0"/>
              <a:t> </a:t>
            </a:r>
            <a:r>
              <a:rPr lang="fr-FR" dirty="0" err="1" smtClean="0"/>
              <a:t>için</a:t>
            </a:r>
            <a:r>
              <a:rPr lang="fr-FR" dirty="0" smtClean="0"/>
              <a:t> </a:t>
            </a:r>
            <a:r>
              <a:rPr lang="fr-FR" dirty="0" err="1" smtClean="0"/>
              <a:t>Çerçeve</a:t>
            </a:r>
            <a:r>
              <a:rPr lang="fr-FR" dirty="0" smtClean="0"/>
              <a:t> </a:t>
            </a:r>
            <a:r>
              <a:rPr lang="fr-FR" dirty="0" err="1" smtClean="0"/>
              <a:t>Kanunu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Ülkeleri</a:t>
            </a:r>
            <a:r>
              <a:rPr lang="fr-FR" dirty="0" smtClean="0"/>
              <a:t> </a:t>
            </a:r>
            <a:r>
              <a:rPr lang="fr-FR" dirty="0" err="1" smtClean="0"/>
              <a:t>sistematik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şekilde</a:t>
            </a:r>
            <a:r>
              <a:rPr lang="fr-FR" dirty="0" smtClean="0"/>
              <a:t> </a:t>
            </a:r>
            <a:r>
              <a:rPr lang="fr-FR" dirty="0" err="1" smtClean="0"/>
              <a:t>karşılaştırarak</a:t>
            </a:r>
            <a:r>
              <a:rPr lang="fr-FR" dirty="0" smtClean="0"/>
              <a:t> Parlementer </a:t>
            </a:r>
            <a:r>
              <a:rPr lang="fr-FR" dirty="0" err="1"/>
              <a:t>G</a:t>
            </a:r>
            <a:r>
              <a:rPr lang="fr-FR" dirty="0" err="1" smtClean="0"/>
              <a:t>özetim</a:t>
            </a:r>
            <a:r>
              <a:rPr lang="fr-FR" dirty="0" smtClean="0"/>
              <a:t> </a:t>
            </a:r>
            <a:r>
              <a:rPr lang="fr-FR" dirty="0" err="1" smtClean="0"/>
              <a:t>konusunda</a:t>
            </a:r>
            <a:r>
              <a:rPr lang="fr-FR" dirty="0" smtClean="0"/>
              <a:t> </a:t>
            </a:r>
            <a:r>
              <a:rPr lang="fr-FR" dirty="0" err="1" smtClean="0"/>
              <a:t>derinlemesine</a:t>
            </a:r>
            <a:r>
              <a:rPr lang="fr-FR" dirty="0" smtClean="0"/>
              <a:t> </a:t>
            </a:r>
            <a:r>
              <a:rPr lang="fr-FR" dirty="0" err="1" smtClean="0"/>
              <a:t>çalışma</a:t>
            </a:r>
            <a:r>
              <a:rPr lang="fr-FR" dirty="0" smtClean="0"/>
              <a:t> </a:t>
            </a:r>
            <a:r>
              <a:rPr lang="fr-FR" dirty="0" err="1" smtClean="0"/>
              <a:t>yapmak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324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Sonuç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2008 – 2010: </a:t>
            </a:r>
            <a:r>
              <a:rPr lang="fr-FR" dirty="0" err="1" smtClean="0"/>
              <a:t>kavramları</a:t>
            </a:r>
            <a:r>
              <a:rPr lang="fr-FR" dirty="0" smtClean="0"/>
              <a:t> </a:t>
            </a:r>
            <a:r>
              <a:rPr lang="fr-FR" dirty="0" err="1" smtClean="0"/>
              <a:t>yerleştirmek</a:t>
            </a:r>
            <a:r>
              <a:rPr lang="fr-FR" dirty="0" smtClean="0"/>
              <a:t> 2012-2014: </a:t>
            </a:r>
            <a:r>
              <a:rPr lang="fr-FR" dirty="0" err="1" smtClean="0"/>
              <a:t>değişiklikleri</a:t>
            </a:r>
            <a:r>
              <a:rPr lang="fr-FR" dirty="0" smtClean="0"/>
              <a:t> </a:t>
            </a:r>
            <a:r>
              <a:rPr lang="fr-FR" dirty="0" err="1" smtClean="0"/>
              <a:t>uygulamak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96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İGSSGG </a:t>
            </a:r>
            <a:r>
              <a:rPr lang="fr-FR" dirty="0" err="1" smtClean="0"/>
              <a:t>Projesinin</a:t>
            </a:r>
            <a:r>
              <a:rPr lang="fr-FR" dirty="0" smtClean="0"/>
              <a:t> </a:t>
            </a:r>
            <a:r>
              <a:rPr lang="fr-FR" dirty="0" err="1" smtClean="0"/>
              <a:t>Dönüşü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Polis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Gözetim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1991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Polis </a:t>
            </a:r>
            <a:r>
              <a:rPr lang="fr-FR" dirty="0" err="1" smtClean="0"/>
              <a:t>gücü</a:t>
            </a:r>
            <a:r>
              <a:rPr lang="fr-FR" dirty="0" smtClean="0"/>
              <a:t> bu </a:t>
            </a:r>
            <a:r>
              <a:rPr lang="fr-FR" dirty="0" err="1" smtClean="0"/>
              <a:t>gücün</a:t>
            </a:r>
            <a:r>
              <a:rPr lang="fr-FR" dirty="0" smtClean="0"/>
              <a:t> </a:t>
            </a:r>
            <a:r>
              <a:rPr lang="fr-FR" dirty="0" err="1" smtClean="0"/>
              <a:t>kurumsallaşmış</a:t>
            </a:r>
            <a:r>
              <a:rPr lang="fr-FR" dirty="0" smtClean="0"/>
              <a:t> </a:t>
            </a:r>
            <a:r>
              <a:rPr lang="fr-FR" dirty="0" err="1" smtClean="0"/>
              <a:t>olması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üst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otorite</a:t>
            </a:r>
            <a:r>
              <a:rPr lang="fr-FR" dirty="0" smtClean="0"/>
              <a:t> </a:t>
            </a:r>
            <a:r>
              <a:rPr lang="fr-FR" dirty="0" err="1" smtClean="0"/>
              <a:t>tarafından</a:t>
            </a:r>
            <a:r>
              <a:rPr lang="fr-FR" dirty="0" smtClean="0"/>
              <a:t> </a:t>
            </a:r>
            <a:r>
              <a:rPr lang="fr-FR" dirty="0" err="1" smtClean="0"/>
              <a:t>gözetleniyor</a:t>
            </a:r>
            <a:r>
              <a:rPr lang="fr-FR" dirty="0" smtClean="0"/>
              <a:t> </a:t>
            </a:r>
            <a:r>
              <a:rPr lang="fr-FR" dirty="0" err="1" smtClean="0"/>
              <a:t>olması</a:t>
            </a:r>
            <a:r>
              <a:rPr lang="fr-FR" dirty="0" smtClean="0"/>
              <a:t> </a:t>
            </a:r>
            <a:r>
              <a:rPr lang="fr-FR" dirty="0" err="1" smtClean="0"/>
              <a:t>tanım</a:t>
            </a:r>
            <a:r>
              <a:rPr lang="fr-FR" dirty="0" smtClean="0"/>
              <a:t> </a:t>
            </a:r>
            <a:r>
              <a:rPr lang="fr-FR" dirty="0" err="1" smtClean="0"/>
              <a:t>gereğidir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Demokratik</a:t>
            </a:r>
            <a:r>
              <a:rPr lang="fr-FR" dirty="0" smtClean="0"/>
              <a:t> </a:t>
            </a:r>
            <a:r>
              <a:rPr lang="fr-FR" dirty="0" err="1" smtClean="0"/>
              <a:t>gözetim</a:t>
            </a:r>
            <a:r>
              <a:rPr lang="fr-FR" dirty="0" smtClean="0"/>
              <a:t> </a:t>
            </a:r>
            <a:r>
              <a:rPr lang="fr-FR" dirty="0" err="1" smtClean="0"/>
              <a:t>ise</a:t>
            </a:r>
            <a:r>
              <a:rPr lang="fr-FR" dirty="0" smtClean="0"/>
              <a:t>, </a:t>
            </a:r>
            <a:r>
              <a:rPr lang="fr-FR" dirty="0" err="1" smtClean="0"/>
              <a:t>polisin</a:t>
            </a:r>
            <a:r>
              <a:rPr lang="fr-FR" dirty="0" smtClean="0"/>
              <a:t> </a:t>
            </a:r>
            <a:r>
              <a:rPr lang="fr-FR" dirty="0" err="1" smtClean="0"/>
              <a:t>hangi</a:t>
            </a:r>
            <a:r>
              <a:rPr lang="fr-FR" dirty="0" smtClean="0"/>
              <a:t> </a:t>
            </a:r>
            <a:r>
              <a:rPr lang="fr-FR" dirty="0" err="1" smtClean="0"/>
              <a:t>araçlarla</a:t>
            </a:r>
            <a:r>
              <a:rPr lang="fr-FR" dirty="0" smtClean="0"/>
              <a:t> </a:t>
            </a:r>
            <a:r>
              <a:rPr lang="fr-FR" dirty="0" err="1" smtClean="0"/>
              <a:t>gözetlendiği</a:t>
            </a:r>
            <a:r>
              <a:rPr lang="fr-FR" dirty="0" smtClean="0"/>
              <a:t> ile </a:t>
            </a:r>
            <a:r>
              <a:rPr lang="fr-FR" dirty="0" err="1" smtClean="0"/>
              <a:t>ilgilidir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9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Sivil</a:t>
            </a:r>
            <a:r>
              <a:rPr lang="fr-FR" dirty="0" smtClean="0"/>
              <a:t> </a:t>
            </a:r>
            <a:r>
              <a:rPr lang="fr-FR" dirty="0" err="1" smtClean="0"/>
              <a:t>Gözetimin</a:t>
            </a:r>
            <a:r>
              <a:rPr lang="fr-FR" dirty="0" smtClean="0"/>
              <a:t> </a:t>
            </a:r>
            <a:r>
              <a:rPr lang="fr-FR" dirty="0" err="1" smtClean="0"/>
              <a:t>tüm</a:t>
            </a:r>
            <a:r>
              <a:rPr lang="fr-FR" dirty="0" smtClean="0"/>
              <a:t> </a:t>
            </a:r>
            <a:r>
              <a:rPr lang="fr-FR" dirty="0" err="1" smtClean="0"/>
              <a:t>paydaşlara</a:t>
            </a:r>
            <a:r>
              <a:rPr lang="fr-FR" dirty="0" smtClean="0"/>
              <a:t> </a:t>
            </a:r>
            <a:r>
              <a:rPr lang="fr-FR" dirty="0" err="1" smtClean="0"/>
              <a:t>faydaları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Vatandaşların</a:t>
            </a:r>
            <a:r>
              <a:rPr lang="fr-FR" dirty="0" smtClean="0"/>
              <a:t> </a:t>
            </a:r>
            <a:r>
              <a:rPr lang="fr-FR" dirty="0" err="1" smtClean="0"/>
              <a:t>şikayetleri</a:t>
            </a:r>
            <a:r>
              <a:rPr lang="fr-FR" dirty="0" smtClean="0"/>
              <a:t> </a:t>
            </a:r>
            <a:r>
              <a:rPr lang="fr-FR" dirty="0" err="1" smtClean="0"/>
              <a:t>sistematik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şekilde</a:t>
            </a:r>
            <a:r>
              <a:rPr lang="fr-FR" dirty="0" smtClean="0"/>
              <a:t> </a:t>
            </a:r>
            <a:r>
              <a:rPr lang="fr-FR" dirty="0" err="1" smtClean="0"/>
              <a:t>dikkate</a:t>
            </a:r>
            <a:r>
              <a:rPr lang="fr-FR" dirty="0" smtClean="0"/>
              <a:t> </a:t>
            </a:r>
            <a:r>
              <a:rPr lang="fr-FR" dirty="0" err="1" smtClean="0"/>
              <a:t>alınabilir</a:t>
            </a:r>
            <a:endParaRPr lang="fr-FR" dirty="0" smtClean="0"/>
          </a:p>
          <a:p>
            <a:r>
              <a:rPr lang="fr-FR" dirty="0" err="1" smtClean="0"/>
              <a:t>İçişleri</a:t>
            </a:r>
            <a:r>
              <a:rPr lang="fr-FR" dirty="0" smtClean="0"/>
              <a:t> </a:t>
            </a:r>
            <a:r>
              <a:rPr lang="fr-FR" dirty="0" err="1" smtClean="0"/>
              <a:t>Bakanlığı</a:t>
            </a:r>
            <a:r>
              <a:rPr lang="fr-FR" dirty="0" smtClean="0"/>
              <a:t> </a:t>
            </a:r>
            <a:r>
              <a:rPr lang="fr-FR" dirty="0" err="1" smtClean="0"/>
              <a:t>yasanın</a:t>
            </a:r>
            <a:r>
              <a:rPr lang="fr-FR" dirty="0" smtClean="0"/>
              <a:t> </a:t>
            </a:r>
            <a:r>
              <a:rPr lang="fr-FR" dirty="0" err="1" smtClean="0"/>
              <a:t>verdiği</a:t>
            </a:r>
            <a:r>
              <a:rPr lang="fr-FR" dirty="0" smtClean="0"/>
              <a:t> </a:t>
            </a:r>
            <a:r>
              <a:rPr lang="fr-FR" dirty="0" err="1" smtClean="0"/>
              <a:t>yetkilere</a:t>
            </a:r>
            <a:r>
              <a:rPr lang="fr-FR" dirty="0" smtClean="0"/>
              <a:t> </a:t>
            </a:r>
            <a:r>
              <a:rPr lang="fr-FR" dirty="0" err="1" smtClean="0"/>
              <a:t>dayanarak</a:t>
            </a:r>
            <a:r>
              <a:rPr lang="fr-FR" dirty="0" smtClean="0"/>
              <a:t> </a:t>
            </a:r>
            <a:r>
              <a:rPr lang="fr-FR" dirty="0" err="1" smtClean="0"/>
              <a:t>gücünü</a:t>
            </a:r>
            <a:r>
              <a:rPr lang="fr-FR" dirty="0" smtClean="0"/>
              <a:t> </a:t>
            </a:r>
            <a:r>
              <a:rPr lang="fr-FR" dirty="0" err="1" smtClean="0"/>
              <a:t>kullanır</a:t>
            </a:r>
            <a:endParaRPr lang="fr-FR" dirty="0" smtClean="0"/>
          </a:p>
          <a:p>
            <a:pPr lvl="1"/>
            <a:r>
              <a:rPr lang="fr-FR" dirty="0" smtClean="0"/>
              <a:t>1/ </a:t>
            </a:r>
            <a:r>
              <a:rPr lang="fr-FR" dirty="0" err="1" smtClean="0"/>
              <a:t>kamuoyunun</a:t>
            </a:r>
            <a:r>
              <a:rPr lang="fr-FR" dirty="0" smtClean="0"/>
              <a:t> </a:t>
            </a:r>
            <a:r>
              <a:rPr lang="fr-FR" dirty="0" err="1" smtClean="0"/>
              <a:t>kolluk</a:t>
            </a:r>
            <a:r>
              <a:rPr lang="fr-FR" dirty="0" smtClean="0"/>
              <a:t> </a:t>
            </a:r>
            <a:r>
              <a:rPr lang="fr-FR" dirty="0" err="1" smtClean="0"/>
              <a:t>kuvvetlerine</a:t>
            </a:r>
            <a:r>
              <a:rPr lang="fr-FR" dirty="0" smtClean="0"/>
              <a:t> </a:t>
            </a:r>
            <a:r>
              <a:rPr lang="fr-FR" dirty="0" err="1" smtClean="0"/>
              <a:t>duyduğu</a:t>
            </a:r>
            <a:r>
              <a:rPr lang="fr-FR" dirty="0" smtClean="0"/>
              <a:t> </a:t>
            </a:r>
            <a:r>
              <a:rPr lang="fr-FR" dirty="0" err="1" smtClean="0"/>
              <a:t>güveni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itimadı</a:t>
            </a:r>
            <a:r>
              <a:rPr lang="fr-FR" dirty="0" smtClean="0"/>
              <a:t> </a:t>
            </a:r>
            <a:r>
              <a:rPr lang="fr-FR" dirty="0" err="1" smtClean="0"/>
              <a:t>artırır</a:t>
            </a:r>
            <a:endParaRPr lang="fr-FR" dirty="0" smtClean="0"/>
          </a:p>
          <a:p>
            <a:pPr lvl="1"/>
            <a:r>
              <a:rPr lang="fr-FR" dirty="0" smtClean="0"/>
              <a:t>2</a:t>
            </a:r>
            <a:r>
              <a:rPr lang="fr-FR" dirty="0"/>
              <a:t>/ </a:t>
            </a:r>
            <a:r>
              <a:rPr lang="fr-FR" dirty="0" err="1"/>
              <a:t>Kolluk</a:t>
            </a:r>
            <a:r>
              <a:rPr lang="fr-FR" dirty="0"/>
              <a:t> </a:t>
            </a:r>
            <a:r>
              <a:rPr lang="fr-FR" dirty="0" err="1" smtClean="0"/>
              <a:t>kuvvetlerinin</a:t>
            </a:r>
            <a:r>
              <a:rPr lang="fr-FR" dirty="0"/>
              <a:t> </a:t>
            </a:r>
            <a:r>
              <a:rPr lang="fr-FR" dirty="0" err="1"/>
              <a:t>v</a:t>
            </a:r>
            <a:r>
              <a:rPr lang="fr-FR" dirty="0" err="1" smtClean="0"/>
              <a:t>atandaş</a:t>
            </a:r>
            <a:r>
              <a:rPr lang="fr-FR" dirty="0" smtClean="0"/>
              <a:t> ile </a:t>
            </a:r>
            <a:r>
              <a:rPr lang="fr-FR" dirty="0" err="1" smtClean="0"/>
              <a:t>etkileşim</a:t>
            </a:r>
            <a:r>
              <a:rPr lang="fr-FR" dirty="0" smtClean="0"/>
              <a:t> </a:t>
            </a:r>
            <a:r>
              <a:rPr lang="fr-FR" dirty="0" err="1" smtClean="0"/>
              <a:t>kurma</a:t>
            </a:r>
            <a:r>
              <a:rPr lang="fr-FR" dirty="0" smtClean="0"/>
              <a:t> </a:t>
            </a:r>
            <a:r>
              <a:rPr lang="fr-FR" dirty="0" err="1" smtClean="0"/>
              <a:t>kapasitesini</a:t>
            </a:r>
            <a:r>
              <a:rPr lang="fr-FR" dirty="0" smtClean="0"/>
              <a:t> </a:t>
            </a:r>
            <a:r>
              <a:rPr lang="fr-FR" dirty="0" err="1" smtClean="0"/>
              <a:t>artırır</a:t>
            </a:r>
            <a:endParaRPr lang="fr-FR" dirty="0" smtClean="0"/>
          </a:p>
          <a:p>
            <a:pPr lvl="1"/>
            <a:r>
              <a:rPr lang="fr-FR" dirty="0" smtClean="0"/>
              <a:t>3/ </a:t>
            </a:r>
            <a:r>
              <a:rPr lang="fr-FR" dirty="0" err="1" smtClean="0"/>
              <a:t>Yasal</a:t>
            </a:r>
            <a:r>
              <a:rPr lang="fr-FR" dirty="0" smtClean="0"/>
              <a:t> </a:t>
            </a:r>
            <a:r>
              <a:rPr lang="fr-FR" dirty="0" err="1" smtClean="0"/>
              <a:t>güvenceye</a:t>
            </a:r>
            <a:r>
              <a:rPr lang="fr-FR" dirty="0" smtClean="0"/>
              <a:t> </a:t>
            </a:r>
            <a:r>
              <a:rPr lang="fr-FR" dirty="0" err="1" smtClean="0"/>
              <a:t>kavuşur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hesap</a:t>
            </a:r>
            <a:r>
              <a:rPr lang="fr-FR" dirty="0" smtClean="0"/>
              <a:t> </a:t>
            </a:r>
            <a:r>
              <a:rPr lang="fr-FR" dirty="0" err="1" smtClean="0"/>
              <a:t>verebilirliğe</a:t>
            </a:r>
            <a:r>
              <a:rPr lang="fr-FR" dirty="0" smtClean="0"/>
              <a:t> </a:t>
            </a:r>
            <a:r>
              <a:rPr lang="fr-FR" dirty="0" err="1" smtClean="0"/>
              <a:t>ilişkin</a:t>
            </a:r>
            <a:r>
              <a:rPr lang="fr-FR" dirty="0" smtClean="0"/>
              <a:t> </a:t>
            </a:r>
            <a:r>
              <a:rPr lang="fr-FR" dirty="0" err="1" smtClean="0"/>
              <a:t>kurallar</a:t>
            </a:r>
            <a:r>
              <a:rPr lang="fr-FR" dirty="0" smtClean="0"/>
              <a:t> </a:t>
            </a:r>
            <a:r>
              <a:rPr lang="fr-FR" dirty="0" err="1" smtClean="0"/>
              <a:t>açıklığa</a:t>
            </a:r>
            <a:r>
              <a:rPr lang="fr-FR" dirty="0" smtClean="0"/>
              <a:t> </a:t>
            </a:r>
            <a:r>
              <a:rPr lang="fr-FR" dirty="0" err="1" smtClean="0"/>
              <a:t>kavuşur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73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İkinci</a:t>
            </a:r>
            <a:r>
              <a:rPr lang="fr-FR" dirty="0" smtClean="0"/>
              <a:t> </a:t>
            </a:r>
            <a:r>
              <a:rPr lang="fr-FR" dirty="0" err="1" smtClean="0"/>
              <a:t>Faz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Önemsiz</a:t>
            </a:r>
            <a:r>
              <a:rPr lang="fr-FR" dirty="0" smtClean="0"/>
              <a:t> </a:t>
            </a:r>
            <a:r>
              <a:rPr lang="fr-FR" dirty="0" err="1" smtClean="0"/>
              <a:t>değil</a:t>
            </a:r>
            <a:endParaRPr lang="fr-FR" dirty="0" smtClean="0"/>
          </a:p>
          <a:p>
            <a:r>
              <a:rPr lang="fr-FR" dirty="0" err="1" smtClean="0"/>
              <a:t>Daha</a:t>
            </a:r>
            <a:r>
              <a:rPr lang="fr-FR" dirty="0" smtClean="0"/>
              <a:t> </a:t>
            </a:r>
            <a:r>
              <a:rPr lang="fr-FR" dirty="0" err="1" smtClean="0"/>
              <a:t>ileri</a:t>
            </a:r>
            <a:r>
              <a:rPr lang="fr-FR" dirty="0" smtClean="0"/>
              <a:t> </a:t>
            </a:r>
            <a:r>
              <a:rPr lang="fr-FR" dirty="0" err="1" smtClean="0"/>
              <a:t>aşamalara</a:t>
            </a:r>
            <a:r>
              <a:rPr lang="fr-FR" dirty="0" smtClean="0"/>
              <a:t> </a:t>
            </a:r>
            <a:r>
              <a:rPr lang="fr-FR" dirty="0" err="1" smtClean="0"/>
              <a:t>gitme</a:t>
            </a:r>
            <a:r>
              <a:rPr lang="fr-FR" dirty="0" smtClean="0"/>
              <a:t> </a:t>
            </a:r>
            <a:r>
              <a:rPr lang="fr-FR" dirty="0" err="1" smtClean="0"/>
              <a:t>isteği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Daha</a:t>
            </a:r>
            <a:r>
              <a:rPr lang="fr-FR" dirty="0" smtClean="0"/>
              <a:t> </a:t>
            </a:r>
            <a:r>
              <a:rPr lang="fr-FR" dirty="0" err="1" smtClean="0"/>
              <a:t>büyük</a:t>
            </a:r>
            <a:endParaRPr lang="fr-FR" dirty="0"/>
          </a:p>
          <a:p>
            <a:r>
              <a:rPr lang="fr-FR" dirty="0" err="1" smtClean="0"/>
              <a:t>Güvenlik</a:t>
            </a:r>
            <a:r>
              <a:rPr lang="fr-FR" dirty="0" smtClean="0"/>
              <a:t> </a:t>
            </a:r>
            <a:r>
              <a:rPr lang="fr-FR" dirty="0" err="1" smtClean="0"/>
              <a:t>Sektörü</a:t>
            </a:r>
            <a:r>
              <a:rPr lang="fr-FR" dirty="0" smtClean="0"/>
              <a:t> </a:t>
            </a:r>
            <a:r>
              <a:rPr lang="fr-FR" dirty="0" err="1" smtClean="0"/>
              <a:t>Reformunun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çok</a:t>
            </a:r>
            <a:r>
              <a:rPr lang="fr-FR" dirty="0" smtClean="0"/>
              <a:t> </a:t>
            </a:r>
            <a:r>
              <a:rPr lang="fr-FR" dirty="0" err="1" smtClean="0"/>
              <a:t>boyutuyla</a:t>
            </a:r>
            <a:r>
              <a:rPr lang="fr-FR" dirty="0" smtClean="0"/>
              <a:t> </a:t>
            </a:r>
            <a:r>
              <a:rPr lang="fr-FR" dirty="0" err="1" smtClean="0"/>
              <a:t>ilgilidir</a:t>
            </a:r>
            <a:endParaRPr lang="fr-FR" dirty="0" smtClean="0"/>
          </a:p>
          <a:p>
            <a:r>
              <a:rPr lang="fr-FR" dirty="0" err="1" smtClean="0"/>
              <a:t>Akdeniz</a:t>
            </a:r>
            <a:r>
              <a:rPr lang="fr-FR" dirty="0" smtClean="0"/>
              <a:t> </a:t>
            </a:r>
            <a:r>
              <a:rPr lang="fr-FR" dirty="0" err="1" smtClean="0"/>
              <a:t>Ülkeleri</a:t>
            </a:r>
            <a:r>
              <a:rPr lang="fr-FR" dirty="0" smtClean="0"/>
              <a:t> </a:t>
            </a:r>
            <a:r>
              <a:rPr lang="fr-FR" dirty="0" err="1" smtClean="0"/>
              <a:t>arasındaki</a:t>
            </a:r>
            <a:r>
              <a:rPr lang="fr-FR" dirty="0" smtClean="0"/>
              <a:t> en </a:t>
            </a:r>
            <a:r>
              <a:rPr lang="fr-FR" dirty="0" err="1" smtClean="0"/>
              <a:t>iddialı</a:t>
            </a:r>
            <a:r>
              <a:rPr lang="fr-FR" dirty="0" smtClean="0"/>
              <a:t> </a:t>
            </a:r>
            <a:r>
              <a:rPr lang="fr-FR" dirty="0" err="1" smtClean="0"/>
              <a:t>projedir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Güvenlik</a:t>
            </a:r>
            <a:r>
              <a:rPr lang="fr-FR" dirty="0" smtClean="0"/>
              <a:t> </a:t>
            </a:r>
            <a:r>
              <a:rPr lang="fr-FR" dirty="0" err="1" smtClean="0"/>
              <a:t>Sektörü</a:t>
            </a:r>
            <a:r>
              <a:rPr lang="fr-FR" dirty="0" smtClean="0"/>
              <a:t> </a:t>
            </a:r>
            <a:r>
              <a:rPr lang="fr-FR" dirty="0" err="1" smtClean="0"/>
              <a:t>Reformu</a:t>
            </a:r>
            <a:r>
              <a:rPr lang="fr-FR" dirty="0"/>
              <a:t> </a:t>
            </a:r>
            <a:r>
              <a:rPr lang="fr-FR" dirty="0" err="1" smtClean="0"/>
              <a:t>uygulayan</a:t>
            </a:r>
            <a:r>
              <a:rPr lang="fr-FR" dirty="0" smtClean="0"/>
              <a:t> en </a:t>
            </a:r>
            <a:r>
              <a:rPr lang="fr-FR" dirty="0" err="1" smtClean="0"/>
              <a:t>sofistike</a:t>
            </a:r>
            <a:r>
              <a:rPr lang="fr-FR" dirty="0" smtClean="0"/>
              <a:t> </a:t>
            </a:r>
            <a:r>
              <a:rPr lang="fr-FR" dirty="0" err="1" smtClean="0"/>
              <a:t>ülkede</a:t>
            </a:r>
            <a:r>
              <a:rPr lang="fr-FR" dirty="0" smtClean="0"/>
              <a:t> </a:t>
            </a:r>
            <a:r>
              <a:rPr lang="fr-FR" dirty="0" err="1" smtClean="0"/>
              <a:t>uygulanmaktadır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2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Nasıl</a:t>
            </a:r>
            <a:r>
              <a:rPr lang="fr-FR" dirty="0" smtClean="0"/>
              <a:t> </a:t>
            </a:r>
            <a:r>
              <a:rPr lang="fr-FR" dirty="0" err="1" smtClean="0"/>
              <a:t>Başladı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2005</a:t>
            </a:r>
          </a:p>
          <a:p>
            <a:r>
              <a:rPr lang="fr-FR" dirty="0" smtClean="0"/>
              <a:t>2008-2010</a:t>
            </a:r>
          </a:p>
          <a:p>
            <a:r>
              <a:rPr lang="fr-FR" dirty="0" smtClean="0"/>
              <a:t>2012-2014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11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9724" y="274638"/>
            <a:ext cx="2747076" cy="847748"/>
          </a:xfrm>
        </p:spPr>
        <p:txBody>
          <a:bodyPr/>
          <a:lstStyle/>
          <a:p>
            <a:r>
              <a:rPr lang="fr-FR" dirty="0" smtClean="0"/>
              <a:t>2005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31240" r="-31240"/>
          <a:stretch>
            <a:fillRect/>
          </a:stretch>
        </p:blipFill>
        <p:spPr>
          <a:xfrm>
            <a:off x="457200" y="398743"/>
            <a:ext cx="6595431" cy="6084514"/>
          </a:xfrm>
        </p:spPr>
      </p:pic>
    </p:spTree>
    <p:extLst>
      <p:ext uri="{BB962C8B-B14F-4D97-AF65-F5344CB8AC3E}">
        <p14:creationId xmlns:p14="http://schemas.microsoft.com/office/powerpoint/2010/main" val="103642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5280" y="274638"/>
            <a:ext cx="2071520" cy="1143000"/>
          </a:xfrm>
        </p:spPr>
        <p:txBody>
          <a:bodyPr/>
          <a:lstStyle/>
          <a:p>
            <a:r>
              <a:rPr lang="fr-FR" dirty="0" smtClean="0"/>
              <a:t>2009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98" r="-17198"/>
          <a:stretch>
            <a:fillRect/>
          </a:stretch>
        </p:blipFill>
        <p:spPr>
          <a:xfrm>
            <a:off x="-670165" y="1259428"/>
            <a:ext cx="8849229" cy="4866735"/>
          </a:xfrm>
        </p:spPr>
      </p:pic>
    </p:spTree>
    <p:extLst>
      <p:ext uri="{BB962C8B-B14F-4D97-AF65-F5344CB8AC3E}">
        <p14:creationId xmlns:p14="http://schemas.microsoft.com/office/powerpoint/2010/main" val="264841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260"/>
            <a:ext cx="8229600" cy="7591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2008-2010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217297"/>
              </p:ext>
            </p:extLst>
          </p:nvPr>
        </p:nvGraphicFramePr>
        <p:xfrm>
          <a:off x="132897" y="1210995"/>
          <a:ext cx="8904048" cy="52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070676" y="5766933"/>
            <a:ext cx="2791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Örn</a:t>
            </a:r>
            <a:r>
              <a:rPr lang="fr-FR" dirty="0" err="1" smtClean="0"/>
              <a:t>:Kolluk</a:t>
            </a:r>
            <a:r>
              <a:rPr lang="fr-FR" dirty="0" smtClean="0"/>
              <a:t> </a:t>
            </a:r>
            <a:r>
              <a:rPr lang="fr-FR" dirty="0" err="1" smtClean="0"/>
              <a:t>kuvvetlerinin</a:t>
            </a:r>
            <a:r>
              <a:rPr lang="fr-FR" dirty="0" smtClean="0"/>
              <a:t> </a:t>
            </a:r>
            <a:r>
              <a:rPr lang="fr-FR" dirty="0" err="1" smtClean="0"/>
              <a:t>üst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düzey</a:t>
            </a:r>
            <a:r>
              <a:rPr lang="fr-FR" dirty="0" smtClean="0"/>
              <a:t> </a:t>
            </a:r>
            <a:r>
              <a:rPr lang="fr-FR" dirty="0" err="1" smtClean="0"/>
              <a:t>yöneticileri</a:t>
            </a:r>
            <a:r>
              <a:rPr lang="fr-FR" dirty="0" smtClean="0"/>
              <a:t> </a:t>
            </a:r>
            <a:r>
              <a:rPr lang="fr-FR" dirty="0" err="1" smtClean="0"/>
              <a:t>için</a:t>
            </a:r>
            <a:endParaRPr lang="fr-FR" dirty="0" smtClean="0"/>
          </a:p>
          <a:p>
            <a:r>
              <a:rPr lang="fr-FR" dirty="0" smtClean="0"/>
              <a:t> «</a:t>
            </a:r>
            <a:r>
              <a:rPr lang="fr-FR" dirty="0" err="1" smtClean="0"/>
              <a:t>Mükemmellik</a:t>
            </a:r>
            <a:r>
              <a:rPr lang="fr-FR" dirty="0" smtClean="0"/>
              <a:t> </a:t>
            </a:r>
            <a:r>
              <a:rPr lang="fr-FR" dirty="0" err="1" smtClean="0"/>
              <a:t>Okulu</a:t>
            </a:r>
            <a:r>
              <a:rPr lang="fr-FR" dirty="0" smtClean="0"/>
              <a:t>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24494" y="1543373"/>
            <a:ext cx="283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Karşılaştırmalı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yaklaşımla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Jandarma’yı</a:t>
            </a:r>
            <a:r>
              <a:rPr lang="fr-FR" dirty="0" smtClean="0"/>
              <a:t> </a:t>
            </a:r>
            <a:r>
              <a:rPr lang="fr-FR" dirty="0" err="1" smtClean="0"/>
              <a:t>anlamak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6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Polisin</a:t>
            </a:r>
            <a:r>
              <a:rPr lang="fr-FR" dirty="0" smtClean="0"/>
              <a:t> </a:t>
            </a:r>
            <a:r>
              <a:rPr lang="fr-FR" dirty="0" err="1" smtClean="0"/>
              <a:t>askeri</a:t>
            </a:r>
            <a:r>
              <a:rPr lang="fr-FR" dirty="0" smtClean="0"/>
              <a:t> </a:t>
            </a:r>
            <a:r>
              <a:rPr lang="fr-FR" dirty="0" err="1" smtClean="0"/>
              <a:t>statülü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tanımlanabilmesi</a:t>
            </a:r>
            <a:r>
              <a:rPr lang="fr-FR" dirty="0" smtClean="0"/>
              <a:t> </a:t>
            </a:r>
            <a:r>
              <a:rPr lang="fr-FR" dirty="0" err="1" smtClean="0"/>
              <a:t>için</a:t>
            </a:r>
            <a:r>
              <a:rPr lang="fr-FR" dirty="0" smtClean="0"/>
              <a:t>;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788414"/>
              </p:ext>
            </p:extLst>
          </p:nvPr>
        </p:nvGraphicFramePr>
        <p:xfrm>
          <a:off x="118130" y="1594971"/>
          <a:ext cx="8878762" cy="482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975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317</Words>
  <Application>Microsoft Macintosh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Thème Office</vt:lpstr>
      <vt:lpstr>Açılış Toplantısı  Sebastian Roché Baş Teknik Danışman</vt:lpstr>
      <vt:lpstr>İGSSGG Projesinin Dönüşü  Polis ve Gözetim</vt:lpstr>
      <vt:lpstr>Sivil Gözetimin tüm paydaşlara faydaları</vt:lpstr>
      <vt:lpstr>İkinci Faz</vt:lpstr>
      <vt:lpstr>Nasıl Başladı?</vt:lpstr>
      <vt:lpstr>2005</vt:lpstr>
      <vt:lpstr>2009</vt:lpstr>
      <vt:lpstr>2008-2010</vt:lpstr>
      <vt:lpstr>Polisin askeri statülü olarak tanımlanabilmesi için; </vt:lpstr>
      <vt:lpstr>Çabalarımız ve uzun süren toplantılar</vt:lpstr>
      <vt:lpstr>Çabalarımız ve uzun süren toplantılar</vt:lpstr>
      <vt:lpstr>2012 - 2014</vt:lpstr>
      <vt:lpstr>Sonuç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Sebastian Roché</dc:creator>
  <cp:lastModifiedBy>Sevcan AKINCI</cp:lastModifiedBy>
  <cp:revision>34</cp:revision>
  <dcterms:created xsi:type="dcterms:W3CDTF">2013-01-22T12:41:55Z</dcterms:created>
  <dcterms:modified xsi:type="dcterms:W3CDTF">2013-01-24T07:12:34Z</dcterms:modified>
</cp:coreProperties>
</file>